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theme/theme6.xml" ContentType="application/vnd.openxmlformats-officedocument.theme+xml"/>
  <Override PartName="/ppt/theme/theme14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7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16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10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11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slideMaster3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media/image5.jpeg" ContentType="image/jpeg"/>
  <Override PartName="/ppt/media/image4.jpeg" ContentType="image/jpeg"/>
  <Override PartName="/ppt/media/image6.jpeg" ContentType="image/jpeg"/>
  <Override PartName="/ppt/media/image3.gif" ContentType="image/gif"/>
  <Override PartName="/ppt/media/image9.jpeg" ContentType="image/jpeg"/>
  <Override PartName="/ppt/media/image10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1.jpeg" ContentType="image/jpeg"/>
  <Override PartName="/ppt/media/image12.jpeg" ContentType="image/jpeg"/>
  <Override PartName="/ppt/media/image2.jpeg" ContentType="image/jpeg"/>
  <Override PartName="/ppt/presentation.xml" ContentType="application/vnd.openxmlformats-officedocument.presentationml.presentation.main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notesMaster" Target="notesMasters/notesMaster1.xml"/><Relationship Id="rId39" Type="http://schemas.openxmlformats.org/officeDocument/2006/relationships/slide" Target="slides/slid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dt" idx="10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ftr" idx="11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6"/>
          <p:cNvSpPr>
            <a:spLocks noGrp="1"/>
          </p:cNvSpPr>
          <p:nvPr>
            <p:ph type="sldNum" idx="11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30C0EC8-CC7A-4E6D-B7A5-71730A9962A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000" cy="342612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112"/>
          </p:nvPr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60371F-414E-44DF-9F7B-0E21E697784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C329C6-96A6-4FBE-A47F-3A06378A5F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3CA0054-956A-41BB-902E-0AACE96029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AA526D4-2076-4424-81AD-A76EF25D9B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136C670-A773-442C-B927-BBA56B6CFB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FCEE753-9269-4B45-A7EA-3E9781180A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34E77F8-F0B4-4C63-887F-9271797747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F89A9214-AEAD-4FD8-A4EF-1652F49B99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360DBCFB-FE7C-4C7A-93BF-F70930C801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F439F508-C644-4EEA-AB12-D18F30B09F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2DFB5B71-795E-4349-9F7A-2653243CA9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2C6E3E39-3DA8-4D60-9C40-7087B83BC2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CAC4C1D-DF43-4511-BFAE-FB5569F40A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AD852256-525B-4CD8-9CED-327AE70464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5561296C-7FB4-4C45-8664-B8F40B08E6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4F7B77C2-A228-4509-B1A6-C5E82DD896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D9FDBA5E-85DC-4214-8080-D94F42457A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0D7C992B-972D-441B-86DB-50C308CC89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D1F6A84C-AA7A-4E58-B7CC-684925D281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1F60CB2E-7BE5-4927-B72B-F3D8C87459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8D362ED0-E5F4-4A82-9A34-15CEE1129F9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4A7332A1-D3C2-4CAC-B1B1-DA34C6D331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E9B866E5-0347-4CBA-82EA-B4DBE68142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5411D6D-4C39-447F-9CFC-DE4E7C3BAE1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699EADB2-FA15-4A1D-8E9F-BE4CAAE03C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01E1B545-F539-40B8-BA50-594AD5711A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6EEDADA9-1062-44D6-865E-605E7AE893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6B877443-79CA-4380-A5A2-7632FA144D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39B1519F-2B40-4476-BD54-2AF5ECDED0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38D65812-239C-4CC7-964E-76DD0B2AB0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582E0813-0FB2-4F4D-8257-99914799A2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23FC974-CA09-4383-8D85-B0317A52C3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2A3C398-3D12-42A4-86BB-1EC46C1FF2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4BD0E53-6018-4E33-9948-7916E68C13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6AC4D9C-66CE-47BF-B8D4-4CDB803DD1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232FABC-89DF-4458-8E2F-EFCC47CF2B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56BDFC1-E5A5-4BAF-A4AF-69F8FC7EE1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4C65DD-240F-4B3E-BED3-F475925AAD7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680B85-E93C-440F-9332-C196067A77D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8397E2-5AB9-4FE1-9A73-73285810262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F0F688-27E2-410C-B86E-EBD5A3FAE36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77C50A-1513-4BC2-A788-1E6D5ADF7A7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015615-9C66-42CC-8068-3DC2A224ACF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0F1343-AD2F-4242-B8E4-01F819DF567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8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9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9301D9-8757-4B12-90BC-21CD9DC113C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10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CB5E0F-365C-4C51-B33F-D076E494BFE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0EC086-D004-43D0-B682-7B89F9EB2BA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8BF30D-3443-4917-BA92-019EEF78F9A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71409A-97B8-4282-A6F3-494D7FE7AB7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9339AC-E04C-41A9-8FC0-50B97A47CBC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CD6C7D-E753-4E20-B093-F06390D9841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54F16E-4916-42DA-968E-FCB3DBF97F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8D04788-2A5E-45B6-9401-850DCDF14E5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8DB99D-5408-461B-B32A-43875F4254D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sldNum" idx="7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D477C9-208E-44C2-B055-8CD86A53BD0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BF8E64-4D56-40BA-AC1C-6A66538EF77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6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7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D63EDA-7DBA-4B3B-83A9-64CA2693880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8"/>
          <p:cNvSpPr>
            <a:spLocks noGrp="1"/>
          </p:cNvSpPr>
          <p:nvPr>
            <p:ph type="dt" idx="8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8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9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973C70-8619-446E-A633-302626697B7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10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ldNum" idx="8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4671D0-A9D8-4222-B700-958E1B78B5B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dt" idx="8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BA783B-1438-4B2A-AAF9-89ACD49AD2F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356F84-4372-4889-8FF6-D0982455B64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sldNum" idx="9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58AAC2-CF1D-4ED5-9636-3FC3F00044D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dt" idx="9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B9B7C4-6D09-4131-9751-57248F6EB77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98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C0E3AD-4EC8-437C-8977-A5DD1B19114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dt" idx="99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A572AA-CC88-4486-A941-EE64B9643BA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sldNum" idx="10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A56E91E-3BE4-4A07-ABD6-41244C3B25A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dt" idx="10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619BB3-9C6A-450D-B6EF-460EB1059AC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7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9D739F-C4F6-47D9-88BF-48406D5A3C3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0FC45A-05A7-4E0F-AEF5-B62DF1E5DAB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E1F958-C160-4FFC-8E26-771EF325BEF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E115C0-9609-4F5A-996C-85A2E1E63B3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3AEECE-CBC8-403C-BA3B-BEF5B7A2626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D496E5-464F-41BC-9BA4-18F7D95AF65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5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Рисунок 3" descr=""/>
          <p:cNvPicPr/>
          <p:nvPr/>
        </p:nvPicPr>
        <p:blipFill>
          <a:blip r:embed="rId1"/>
          <a:stretch/>
        </p:blipFill>
        <p:spPr>
          <a:xfrm>
            <a:off x="408960" y="0"/>
            <a:ext cx="11810520" cy="6855120"/>
          </a:xfrm>
          <a:prstGeom prst="rect">
            <a:avLst/>
          </a:prstGeom>
          <a:ln w="0">
            <a:noFill/>
          </a:ln>
        </p:spPr>
      </p:pic>
      <p:sp>
        <p:nvSpPr>
          <p:cNvPr id="307" name="TextBox 4"/>
          <p:cNvSpPr/>
          <p:nvPr/>
        </p:nvSpPr>
        <p:spPr>
          <a:xfrm>
            <a:off x="399600" y="1744920"/>
            <a:ext cx="6655680" cy="19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Рисунок 8" descr=""/>
          <p:cNvPicPr/>
          <p:nvPr/>
        </p:nvPicPr>
        <p:blipFill>
          <a:blip r:embed="rId2"/>
          <a:srcRect l="52837" t="0" r="0" b="0"/>
          <a:stretch/>
        </p:blipFill>
        <p:spPr>
          <a:xfrm>
            <a:off x="593280" y="260280"/>
            <a:ext cx="1139040" cy="14821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2" descr="http://chebula.ru/attachments/Image/chebulinskii_rayon_coa.gif?template=generic"/>
          <p:cNvPicPr/>
          <p:nvPr/>
        </p:nvPicPr>
        <p:blipFill>
          <a:blip r:embed="rId3"/>
          <a:stretch/>
        </p:blipFill>
        <p:spPr>
          <a:xfrm>
            <a:off x="2546280" y="523800"/>
            <a:ext cx="997200" cy="1218240"/>
          </a:xfrm>
          <a:prstGeom prst="rect">
            <a:avLst/>
          </a:prstGeom>
          <a:ln w="0">
            <a:noFill/>
          </a:ln>
        </p:spPr>
      </p:pic>
      <p:sp>
        <p:nvSpPr>
          <p:cNvPr id="310" name="Прямоугольник 6"/>
          <p:cNvSpPr/>
          <p:nvPr/>
        </p:nvSpPr>
        <p:spPr>
          <a:xfrm>
            <a:off x="399600" y="2152800"/>
            <a:ext cx="7855920" cy="423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Реализация проектов инициативного бюджетирования в Чебулинском муниципальном округе 2025-2026 г.г.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Рисунок 1" descr=""/>
          <p:cNvPicPr/>
          <p:nvPr/>
        </p:nvPicPr>
        <p:blipFill>
          <a:blip r:embed="rId1"/>
          <a:stretch/>
        </p:blipFill>
        <p:spPr>
          <a:xfrm>
            <a:off x="409320" y="0"/>
            <a:ext cx="11811600" cy="6856200"/>
          </a:xfrm>
          <a:prstGeom prst="rect">
            <a:avLst/>
          </a:prstGeom>
          <a:ln w="0">
            <a:noFill/>
          </a:ln>
        </p:spPr>
      </p:pic>
      <p:pic>
        <p:nvPicPr>
          <p:cNvPr id="331" name="Рисунок 2" descr=""/>
          <p:cNvPicPr/>
          <p:nvPr/>
        </p:nvPicPr>
        <p:blipFill>
          <a:blip r:embed="rId2"/>
          <a:stretch/>
        </p:blipFill>
        <p:spPr>
          <a:xfrm>
            <a:off x="11049480" y="360"/>
            <a:ext cx="1141200" cy="900000"/>
          </a:xfrm>
          <a:prstGeom prst="rect">
            <a:avLst/>
          </a:prstGeom>
          <a:ln w="0">
            <a:noFill/>
          </a:ln>
        </p:spPr>
      </p:pic>
      <p:pic>
        <p:nvPicPr>
          <p:cNvPr id="332" name="Рисунок 4" descr=""/>
          <p:cNvPicPr/>
          <p:nvPr/>
        </p:nvPicPr>
        <p:blipFill>
          <a:blip r:embed="rId3"/>
          <a:srcRect l="52837" t="0" r="0" b="0"/>
          <a:stretch/>
        </p:blipFill>
        <p:spPr>
          <a:xfrm>
            <a:off x="593280" y="260640"/>
            <a:ext cx="1140120" cy="148320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3" descr="http://chebula.ru/attachments/Image/chebulinskii_rayon_coa.gif?template=generic"/>
          <p:cNvPicPr/>
          <p:nvPr/>
        </p:nvPicPr>
        <p:blipFill>
          <a:blip r:embed="rId4"/>
          <a:stretch/>
        </p:blipFill>
        <p:spPr>
          <a:xfrm>
            <a:off x="2240640" y="399600"/>
            <a:ext cx="998280" cy="1219320"/>
          </a:xfrm>
          <a:prstGeom prst="rect">
            <a:avLst/>
          </a:prstGeom>
          <a:ln w="0">
            <a:noFill/>
          </a:ln>
        </p:spPr>
      </p:pic>
      <p:sp>
        <p:nvSpPr>
          <p:cNvPr id="334" name=""/>
          <p:cNvSpPr/>
          <p:nvPr/>
        </p:nvSpPr>
        <p:spPr>
          <a:xfrm>
            <a:off x="1865520" y="2423880"/>
            <a:ext cx="442692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Спасибо за внимание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2" descr=""/>
          <p:cNvPicPr/>
          <p:nvPr/>
        </p:nvPicPr>
        <p:blipFill>
          <a:blip r:embed="rId1"/>
          <a:stretch/>
        </p:blipFill>
        <p:spPr>
          <a:xfrm>
            <a:off x="1657440" y="1057320"/>
            <a:ext cx="4550040" cy="4226400"/>
          </a:xfrm>
          <a:prstGeom prst="rect">
            <a:avLst/>
          </a:prstGeom>
          <a:ln w="9525">
            <a:noFill/>
          </a:ln>
        </p:spPr>
      </p:pic>
      <p:sp>
        <p:nvSpPr>
          <p:cNvPr id="312" name="TextBox 4"/>
          <p:cNvSpPr/>
          <p:nvPr/>
        </p:nvSpPr>
        <p:spPr>
          <a:xfrm>
            <a:off x="6391440" y="2295360"/>
            <a:ext cx="42451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2025 год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реализовано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6 проектов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д. Дмитриевка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Проект «Благоустройство места захоронения»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Изображение 843" descr=""/>
          <p:cNvPicPr/>
          <p:nvPr/>
        </p:nvPicPr>
        <p:blipFill>
          <a:blip r:embed="rId1"/>
          <a:stretch/>
        </p:blipFill>
        <p:spPr>
          <a:xfrm>
            <a:off x="1567080" y="1800000"/>
            <a:ext cx="8692920" cy="45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260000" y="195480"/>
            <a:ext cx="9141120" cy="88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пгт. Верх-Чебула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Проект «Благоустройство территории кладбища»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1080000" y="3060000"/>
            <a:ext cx="6472440" cy="3240000"/>
          </a:xfrm>
          <a:prstGeom prst="rect">
            <a:avLst/>
          </a:prstGeom>
          <a:ln w="0">
            <a:noFill/>
          </a:ln>
        </p:spPr>
      </p:pic>
      <p:pic>
        <p:nvPicPr>
          <p:cNvPr id="317" name="Рисунок 879" descr=""/>
          <p:cNvPicPr/>
          <p:nvPr/>
        </p:nvPicPr>
        <p:blipFill>
          <a:blip r:embed="rId2"/>
          <a:stretch/>
        </p:blipFill>
        <p:spPr>
          <a:xfrm>
            <a:off x="6053400" y="1440000"/>
            <a:ext cx="5466600" cy="383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"/>
          <p:cNvSpPr/>
          <p:nvPr/>
        </p:nvSpPr>
        <p:spPr>
          <a:xfrm>
            <a:off x="720000" y="360000"/>
            <a:ext cx="11160000" cy="7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с. Усманка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«Текущий ремонт помещений Усманского сельского Дома культуры»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Изображение 842" descr=""/>
          <p:cNvPicPr/>
          <p:nvPr/>
        </p:nvPicPr>
        <p:blipFill>
          <a:blip r:embed="rId1"/>
          <a:stretch/>
        </p:blipFill>
        <p:spPr>
          <a:xfrm>
            <a:off x="1800000" y="1620000"/>
            <a:ext cx="8460000" cy="463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"/>
          <p:cNvSpPr/>
          <p:nvPr/>
        </p:nvSpPr>
        <p:spPr>
          <a:xfrm>
            <a:off x="900000" y="315360"/>
            <a:ext cx="1062000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д. Курск-Смоленка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«Благоустройство территории массового отдыха населения»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Изображение 832" descr=""/>
          <p:cNvPicPr/>
          <p:nvPr/>
        </p:nvPicPr>
        <p:blipFill>
          <a:blip r:embed="rId1"/>
          <a:stretch/>
        </p:blipFill>
        <p:spPr>
          <a:xfrm>
            <a:off x="1800000" y="1440000"/>
            <a:ext cx="8516520" cy="491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"/>
          <p:cNvSpPr/>
          <p:nvPr/>
        </p:nvSpPr>
        <p:spPr>
          <a:xfrm>
            <a:off x="2160000" y="180000"/>
            <a:ext cx="832176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п. Новоивановский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«Благоустройство детской игровой площадки»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2160000" y="180360"/>
            <a:ext cx="832176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Изображение 841" descr=""/>
          <p:cNvPicPr/>
          <p:nvPr/>
        </p:nvPicPr>
        <p:blipFill>
          <a:blip r:embed="rId1"/>
          <a:stretch/>
        </p:blipFill>
        <p:spPr>
          <a:xfrm>
            <a:off x="1791360" y="1440000"/>
            <a:ext cx="8460000" cy="467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"/>
          <p:cNvSpPr/>
          <p:nvPr/>
        </p:nvSpPr>
        <p:spPr>
          <a:xfrm>
            <a:off x="2160000" y="180000"/>
            <a:ext cx="832176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с. Чумай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 «Благоустройство детской игровой площадки»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"/>
          <p:cNvSpPr/>
          <p:nvPr/>
        </p:nvSpPr>
        <p:spPr>
          <a:xfrm>
            <a:off x="2160000" y="180360"/>
            <a:ext cx="832176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7" name="Изображение 833" descr=""/>
          <p:cNvPicPr/>
          <p:nvPr/>
        </p:nvPicPr>
        <p:blipFill>
          <a:blip r:embed="rId1"/>
          <a:stretch/>
        </p:blipFill>
        <p:spPr>
          <a:xfrm>
            <a:off x="1800000" y="1486800"/>
            <a:ext cx="8280000" cy="472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1" descr=""/>
          <p:cNvPicPr/>
          <p:nvPr/>
        </p:nvPicPr>
        <p:blipFill>
          <a:blip r:embed="rId1"/>
          <a:stretch/>
        </p:blipFill>
        <p:spPr>
          <a:xfrm>
            <a:off x="-411120" y="0"/>
            <a:ext cx="3471120" cy="3224160"/>
          </a:xfrm>
          <a:prstGeom prst="rect">
            <a:avLst/>
          </a:prstGeom>
          <a:ln w="9525">
            <a:noFill/>
          </a:ln>
        </p:spPr>
      </p:pic>
      <p:sp>
        <p:nvSpPr>
          <p:cNvPr id="329" name=""/>
          <p:cNvSpPr/>
          <p:nvPr/>
        </p:nvSpPr>
        <p:spPr>
          <a:xfrm>
            <a:off x="2520000" y="540360"/>
            <a:ext cx="9180000" cy="46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2026 году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будет реализован проект в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пгт. Верх-Чебула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«Благоустройство Сада памяти героям специальной военной операции»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Application>LibreOffice/7.6.7.2$Linux_X86_64 LibreOffice_project/60$Build-2</Application>
  <AppVersion>15.0000</AppVersion>
  <Words>90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2019-04-02T07:58:05Z</dcterms:created>
  <dc:creator>Microsoft Office User</dc:creator>
  <dc:description/>
  <dc:language>ru-RU</dc:language>
  <cp:lastModifiedBy/>
  <dcterms:modified xsi:type="dcterms:W3CDTF">2026-01-27T15:06:37Z</dcterms:modified>
  <cp:revision>503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