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ppt/slides/_rels/slide7.xml.rels" ContentType="application/vnd.openxmlformats-package.relationships+xml"/>
  <Override PartName="/ppt/slides/_rels/slide13.xml.rels" ContentType="application/vnd.openxmlformats-package.relationships+xml"/>
  <Override PartName="/ppt/slides/_rels/slide8.xml.rels" ContentType="application/vnd.openxmlformats-package.relationships+xml"/>
  <Override PartName="/ppt/slides/_rels/slide14.xml.rels" ContentType="application/vnd.openxmlformats-package.relationships+xml"/>
  <Override PartName="/ppt/slides/_rels/slide9.xml.rels" ContentType="application/vnd.openxmlformats-package.relationships+xml"/>
  <Override PartName="/ppt/slides/_rels/slide15.xml.rels" ContentType="application/vnd.openxmlformats-package.relationships+xml"/>
  <Override PartName="/ppt/slides/_rels/slide10.xml.rels" ContentType="application/vnd.openxmlformats-package.relationships+xml"/>
  <Override PartName="/ppt/slides/_rels/slide4.xml.rels" ContentType="application/vnd.openxmlformats-package.relationships+xml"/>
  <Override PartName="/ppt/slides/_rels/slide12.xml.rels" ContentType="application/vnd.openxmlformats-package.relationships+xml"/>
  <Override PartName="/ppt/slides/_rels/slide6.xml.rels" ContentType="application/vnd.openxmlformats-package.relationships+xml"/>
  <Override PartName="/ppt/slides/_rels/slide3.xml.rels" ContentType="application/vnd.openxmlformats-package.relationships+xml"/>
  <Override PartName="/ppt/slides/_rels/slide16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11.xml.rels" ContentType="application/vnd.openxmlformats-package.relationships+xml"/>
  <Override PartName="/ppt/slides/_rels/slide5.xml.rels" ContentType="application/vnd.openxmlformats-package.relationship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13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.xml" ContentType="application/vnd.openxmlformats-officedocument.presentationml.slide+xml"/>
  <Override PartName="/ppt/slides/slide1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_rels/presentation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8.xml.rels" ContentType="application/vnd.openxmlformats-package.relationships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_rels/notesSlide10.xml.rels" ContentType="application/vnd.openxmlformats-package.relationships+xml"/>
  <Override PartName="/ppt/notesSlides/_rels/notesSlide3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1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7.xml.rels" ContentType="application/vnd.openxmlformats-package.relationships+xml"/>
  <Override PartName="/ppt/notesSlides/notesSlide1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presProps.xml" ContentType="application/vnd.openxmlformats-officedocument.presentationml.presProps+xml"/>
  <Override PartName="/ppt/media/image35.jpeg" ContentType="image/jpeg"/>
  <Override PartName="/ppt/media/image34.jpeg" ContentType="image/jpeg"/>
  <Override PartName="/ppt/media/image33.jpeg" ContentType="image/jpeg"/>
  <Override PartName="/ppt/media/image32.jpeg" ContentType="image/jpeg"/>
  <Override PartName="/ppt/media/image31.jpeg" ContentType="image/jpeg"/>
  <Override PartName="/ppt/media/image30.jpeg" ContentType="image/jpeg"/>
  <Override PartName="/ppt/media/image25.jpeg" ContentType="image/jpeg"/>
  <Override PartName="/ppt/media/image24.jpeg" ContentType="image/jpeg"/>
  <Override PartName="/ppt/media/image23.jpeg" ContentType="image/jpeg"/>
  <Override PartName="/ppt/media/image22.jpeg" ContentType="image/jpeg"/>
  <Override PartName="/ppt/media/image21.jpeg" ContentType="image/jpeg"/>
  <Override PartName="/ppt/media/image36.jpeg" ContentType="image/jpeg"/>
  <Override PartName="/ppt/media/image20.jpeg" ContentType="image/jpeg"/>
  <Override PartName="/ppt/media/image15.jpeg" ContentType="image/jpeg"/>
  <Override PartName="/ppt/media/image11.jpeg" ContentType="image/jpeg"/>
  <Override PartName="/ppt/media/image37.jpeg" ContentType="image/jpeg"/>
  <Override PartName="/ppt/media/image12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6.jpeg" ContentType="image/jpeg"/>
  <Override PartName="/ppt/media/image41.jpeg" ContentType="image/jpeg"/>
  <Override PartName="/ppt/media/image7.jpeg" ContentType="image/jpeg"/>
  <Override PartName="/ppt/media/image42.jpeg" ContentType="image/jpeg"/>
  <Override PartName="/ppt/media/image8.jpeg" ContentType="image/jpeg"/>
  <Override PartName="/ppt/media/image43.jpeg" ContentType="image/jpeg"/>
  <Override PartName="/ppt/media/image9.jpeg" ContentType="image/jpeg"/>
  <Override PartName="/ppt/media/image48.jpeg" ContentType="image/jpeg"/>
  <Override PartName="/ppt/media/image49.jpeg" ContentType="image/jpeg"/>
  <Override PartName="/ppt/media/image47.jpeg" ContentType="image/jpeg"/>
  <Override PartName="/ppt/media/image46.jpeg" ContentType="image/jpeg"/>
  <Override PartName="/ppt/media/image45.jpeg" ContentType="image/jpeg"/>
  <Override PartName="/ppt/media/image44.jpeg" ContentType="image/jpeg"/>
  <Override PartName="/ppt/media/image10.jpeg" ContentType="image/jpeg"/>
  <Override PartName="/ppt/media/image26.jpeg" ContentType="image/jpeg"/>
  <Override PartName="/ppt/media/image14.jpeg" ContentType="image/jpeg"/>
  <Override PartName="/ppt/media/image28.jpeg" ContentType="image/jpeg"/>
  <Override PartName="/ppt/media/image2.jpeg" ContentType="image/jpeg"/>
  <Override PartName="/ppt/media/image13.jpeg" ContentType="image/jpeg"/>
  <Override PartName="/ppt/media/image29.jpeg" ContentType="image/jpeg"/>
  <Override PartName="/ppt/media/image27.jpeg" ContentType="image/jpeg"/>
  <Override PartName="/ppt/media/image1.jpeg" ContentType="image/jpeg"/>
  <Override PartName="/ppt/media/image16.jpeg" ContentType="image/jpeg"/>
  <Override PartName="/ppt/media/image3.gif" ContentType="image/gif"/>
  <Override PartName="/ppt/media/image4.jpeg" ContentType="image/jpeg"/>
  <Override PartName="/ppt/media/image5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1.xml" ContentType="application/vnd.openxmlformats-officedocument.theme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x="12192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Для перемещения страницы щёлкните мышью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&lt;верхний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dt" idx="7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ftr" idx="8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7" name="PlaceHolder 6"/>
          <p:cNvSpPr>
            <a:spLocks noGrp="1"/>
          </p:cNvSpPr>
          <p:nvPr>
            <p:ph type="sldNum" idx="9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A41B9BC7-3423-4B18-BC06-CB921E862154}" type="slidenum"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20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PlaceHolder 3"/>
          <p:cNvSpPr>
            <a:spLocks noGrp="1"/>
          </p:cNvSpPr>
          <p:nvPr>
            <p:ph type="sldNum" idx="10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7038DBF2-6753-42DC-861D-9BD601EEDCC3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20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PlaceHolder 3"/>
          <p:cNvSpPr>
            <a:spLocks noGrp="1"/>
          </p:cNvSpPr>
          <p:nvPr>
            <p:ph type="sldNum" idx="13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487D4778-1578-43BD-9A33-975A431F37BE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 type="sldNum" idx="14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3AC2A8DD-C00E-427D-9982-765064D8BC39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21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PlaceHolder 3"/>
          <p:cNvSpPr>
            <a:spLocks noGrp="1"/>
          </p:cNvSpPr>
          <p:nvPr>
            <p:ph type="sldNum" idx="15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6101C69-DA62-45FE-A43D-E6A6D24E6149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21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PlaceHolder 3"/>
          <p:cNvSpPr>
            <a:spLocks noGrp="1"/>
          </p:cNvSpPr>
          <p:nvPr>
            <p:ph type="sldNum" idx="16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D3BA58B8-8585-4F45-95CB-434441867D5F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20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PlaceHolder 3"/>
          <p:cNvSpPr>
            <a:spLocks noGrp="1"/>
          </p:cNvSpPr>
          <p:nvPr>
            <p:ph type="sldNum" idx="11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BF2E5721-B9EB-4361-B4F5-1E5BF06C84D1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  <a:ln w="0">
            <a:noFill/>
          </a:ln>
        </p:spPr>
      </p:sp>
      <p:sp>
        <p:nvSpPr>
          <p:cNvPr id="20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PlaceHolder 3"/>
          <p:cNvSpPr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B885369B-A562-4F7B-B34B-E56779D23F18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75A5BFA-ACB1-43A7-AC04-20730F411C2E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54DCEFF-0DA0-4575-AAAE-03A818031B93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600C023-CC89-498B-9098-33D1F05DE4B3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B6A2B44-9789-42F5-992E-02326F0A113B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628AC9EE-BAA2-4C24-9E66-44787DC44927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715AB5D2-A789-46A6-B67C-126EED57AAD5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06F8D9F9-4F6A-4DB4-B28D-4C6A84B476E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52D23F7C-DC66-4164-9F9D-B109DFF119F7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70A1C2B5-0E33-4EDD-99C6-F64D2DDED44A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5C7BDB81-ACA6-4861-9AD6-5A0860571A5F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FAC077D0-5B83-44E9-B3C9-1910517C7214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015491D-AE83-42FE-B9A9-51C0930B174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463B4DA0-E46F-40C4-B1B2-6E2608216964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301A0148-2DF3-4F51-9E64-56C0C226479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5E5CA818-AF2E-44FF-B8FE-0F39AA3CD10B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6FF52290-3866-4B3B-BB39-FA7AD5C10F65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6E242E79-CFF8-4A24-8BD0-78A2454280D6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624178A-0F94-4886-9D44-0063E1BD0C5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A49DA5E-20EB-4CA5-980F-F7DE252DB055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CF0585E-94F0-4E29-9315-043456E9B564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CD0B5DB-D8BB-43E1-95E1-C0B7071110E2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960FB8F-BB54-4DA7-B4C9-BEDAC24A32F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1400B27-8E34-4C3B-AF15-321DB9C72EA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12D166A-CB6B-4A1D-9249-4232A473E479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indent="0" algn="ctr">
              <a:lnSpc>
                <a:spcPct val="90000"/>
              </a:lnSpc>
              <a:buNone/>
            </a:pPr>
            <a:r>
              <a:rPr b="0" lang="ru-RU" sz="6000" spc="-1" strike="noStrike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b="0" lang="ru-RU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ru-RU" sz="1200" spc="-1" strike="noStrike">
                <a:solidFill>
                  <a:srgbClr val="8b8b8b"/>
                </a:solidFill>
                <a:latin typeface="Calibri"/>
              </a:rPr>
              <a:t> </a:t>
            </a:r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 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CF262826-6E3F-458B-AEAA-7E793F5A4600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10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>
              <a:lnSpc>
                <a:spcPct val="90000"/>
              </a:lnSpc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Второй уровень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Третий уровень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Пятый уровень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 idx="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ru-RU" sz="1200" spc="-1" strike="noStrike">
                <a:solidFill>
                  <a:srgbClr val="8b8b8b"/>
                </a:solidFill>
                <a:latin typeface="Calibri"/>
              </a:rPr>
              <a:t>&lt;дата/время&gt;</a:t>
            </a:r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 idx="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 idx="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4C1EC641-EBA5-404D-A595-BB5F5D66E24E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gif"/><Relationship Id="rId4" Type="http://schemas.openxmlformats.org/officeDocument/2006/relationships/image" Target="../media/image4.jpeg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4.jpeg"/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6" Type="http://schemas.openxmlformats.org/officeDocument/2006/relationships/image" Target="../media/image32.jpeg"/><Relationship Id="rId7" Type="http://schemas.openxmlformats.org/officeDocument/2006/relationships/slideLayout" Target="../slideLayouts/slideLayout13.xml"/><Relationship Id="rId8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33.jpeg"/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6" Type="http://schemas.openxmlformats.org/officeDocument/2006/relationships/image" Target="../media/image37.jpeg"/><Relationship Id="rId7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4.jpeg"/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jpeg"/><Relationship Id="rId6" Type="http://schemas.openxmlformats.org/officeDocument/2006/relationships/slideLayout" Target="../slideLayouts/slideLayout13.xml"/><Relationship Id="rId7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4.jpeg"/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6" Type="http://schemas.openxmlformats.org/officeDocument/2006/relationships/image" Target="../media/image44.jpeg"/><Relationship Id="rId7" Type="http://schemas.openxmlformats.org/officeDocument/2006/relationships/slideLayout" Target="../slideLayouts/slideLayout13.xml"/><Relationship Id="rId8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45.jpeg"/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5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48.jpeg"/><Relationship Id="rId3" Type="http://schemas.openxmlformats.org/officeDocument/2006/relationships/image" Target="../media/image49.jpeg"/><Relationship Id="rId4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gif"/><Relationship Id="rId4" Type="http://schemas.openxmlformats.org/officeDocument/2006/relationships/image" Target="../media/image4.jpeg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16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jpeg"/><Relationship Id="rId3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4.jpeg"/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slideLayout" Target="../slideLayouts/slideLayout13.xml"/><Relationship Id="rId7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10.jpeg"/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17.jpeg"/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4.jpeg"/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6" Type="http://schemas.openxmlformats.org/officeDocument/2006/relationships/image" Target="../media/image24.jpeg"/><Relationship Id="rId7" Type="http://schemas.openxmlformats.org/officeDocument/2006/relationships/slideLayout" Target="../slideLayouts/slideLayout13.xml"/><Relationship Id="rId8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25.jpeg"/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6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jpeg"/><Relationship Id="rId3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Рисунок 3" descr=""/>
          <p:cNvPicPr/>
          <p:nvPr/>
        </p:nvPicPr>
        <p:blipFill>
          <a:blip r:embed="rId1"/>
          <a:stretch/>
        </p:blipFill>
        <p:spPr>
          <a:xfrm>
            <a:off x="408960" y="0"/>
            <a:ext cx="11813040" cy="6857640"/>
          </a:xfrm>
          <a:prstGeom prst="rect">
            <a:avLst/>
          </a:prstGeom>
          <a:ln w="0">
            <a:noFill/>
          </a:ln>
        </p:spPr>
      </p:pic>
      <p:sp>
        <p:nvSpPr>
          <p:cNvPr id="89" name="TextBox 4"/>
          <p:cNvSpPr/>
          <p:nvPr/>
        </p:nvSpPr>
        <p:spPr>
          <a:xfrm>
            <a:off x="399600" y="1744920"/>
            <a:ext cx="6658200" cy="1978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0" name="Рисунок 8" descr=""/>
          <p:cNvPicPr/>
          <p:nvPr/>
        </p:nvPicPr>
        <p:blipFill>
          <a:blip r:embed="rId2"/>
          <a:srcRect l="52837" t="0" r="0" b="0"/>
          <a:stretch/>
        </p:blipFill>
        <p:spPr>
          <a:xfrm>
            <a:off x="593280" y="260280"/>
            <a:ext cx="1141560" cy="1484640"/>
          </a:xfrm>
          <a:prstGeom prst="rect">
            <a:avLst/>
          </a:prstGeom>
          <a:ln w="0">
            <a:noFill/>
          </a:ln>
        </p:spPr>
      </p:pic>
      <p:pic>
        <p:nvPicPr>
          <p:cNvPr id="91" name="Picture 2" descr="http://chebula.ru/attachments/Image/chebulinskii_rayon_coa.gif?template=generic"/>
          <p:cNvPicPr/>
          <p:nvPr/>
        </p:nvPicPr>
        <p:blipFill>
          <a:blip r:embed="rId3"/>
          <a:stretch/>
        </p:blipFill>
        <p:spPr>
          <a:xfrm>
            <a:off x="2546280" y="523800"/>
            <a:ext cx="999720" cy="1220760"/>
          </a:xfrm>
          <a:prstGeom prst="rect">
            <a:avLst/>
          </a:prstGeom>
          <a:ln w="0">
            <a:noFill/>
          </a:ln>
        </p:spPr>
      </p:pic>
      <p:sp>
        <p:nvSpPr>
          <p:cNvPr id="92" name="Прямоугольник 6"/>
          <p:cNvSpPr/>
          <p:nvPr/>
        </p:nvSpPr>
        <p:spPr>
          <a:xfrm>
            <a:off x="399600" y="2152800"/>
            <a:ext cx="7858440" cy="423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   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Реализация проектов инициативного бюджетирования в Чебулинском муниципальном округе 2023-2024 г.г.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3" name="Рисунок 15" descr=""/>
          <p:cNvPicPr/>
          <p:nvPr/>
        </p:nvPicPr>
        <p:blipFill>
          <a:blip r:embed="rId4"/>
          <a:stretch/>
        </p:blipFill>
        <p:spPr>
          <a:xfrm>
            <a:off x="11049120" y="0"/>
            <a:ext cx="1142640" cy="901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Рисунок 4" descr=""/>
          <p:cNvPicPr/>
          <p:nvPr/>
        </p:nvPicPr>
        <p:blipFill>
          <a:blip r:embed="rId1"/>
          <a:stretch/>
        </p:blipFill>
        <p:spPr>
          <a:xfrm>
            <a:off x="-21240" y="-42480"/>
            <a:ext cx="617400" cy="1201320"/>
          </a:xfrm>
          <a:prstGeom prst="rect">
            <a:avLst/>
          </a:prstGeom>
          <a:ln w="0">
            <a:noFill/>
          </a:ln>
        </p:spPr>
      </p:pic>
      <p:sp>
        <p:nvSpPr>
          <p:cNvPr id="147" name="Прямоугольник 14"/>
          <p:cNvSpPr/>
          <p:nvPr/>
        </p:nvSpPr>
        <p:spPr>
          <a:xfrm>
            <a:off x="1098720" y="2669400"/>
            <a:ext cx="10788120" cy="283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Прямоугольник 8"/>
          <p:cNvSpPr/>
          <p:nvPr/>
        </p:nvSpPr>
        <p:spPr>
          <a:xfrm>
            <a:off x="1337400" y="2038320"/>
            <a:ext cx="947124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	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Прямоугольник 11"/>
          <p:cNvSpPr/>
          <p:nvPr/>
        </p:nvSpPr>
        <p:spPr>
          <a:xfrm>
            <a:off x="1704960" y="133200"/>
            <a:ext cx="7667280" cy="82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с. Алчедат 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Проект «Благоустройство стадиона «ЮНИОР» 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Прямоугольник 13"/>
          <p:cNvSpPr/>
          <p:nvPr/>
        </p:nvSpPr>
        <p:spPr>
          <a:xfrm>
            <a:off x="7286760" y="1158840"/>
            <a:ext cx="4390560" cy="64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1" name="Рисунок 15" descr=""/>
          <p:cNvPicPr/>
          <p:nvPr/>
        </p:nvPicPr>
        <p:blipFill>
          <a:blip r:embed="rId2"/>
          <a:stretch/>
        </p:blipFill>
        <p:spPr>
          <a:xfrm>
            <a:off x="11049120" y="0"/>
            <a:ext cx="1142640" cy="901440"/>
          </a:xfrm>
          <a:prstGeom prst="rect">
            <a:avLst/>
          </a:prstGeom>
          <a:ln w="0">
            <a:noFill/>
          </a:ln>
        </p:spPr>
      </p:pic>
      <p:pic>
        <p:nvPicPr>
          <p:cNvPr id="152" name="Picture 2" descr="C:\Users\Spec-eko\Desktop\b5e65f29-d17e-41fd-a9ec-4b426e2c68c9.jpg"/>
          <p:cNvPicPr/>
          <p:nvPr/>
        </p:nvPicPr>
        <p:blipFill>
          <a:blip r:embed="rId3"/>
          <a:stretch/>
        </p:blipFill>
        <p:spPr>
          <a:xfrm>
            <a:off x="596520" y="1439640"/>
            <a:ext cx="3384720" cy="2538360"/>
          </a:xfrm>
          <a:prstGeom prst="rect">
            <a:avLst/>
          </a:prstGeom>
          <a:ln w="0">
            <a:noFill/>
          </a:ln>
        </p:spPr>
      </p:pic>
      <p:pic>
        <p:nvPicPr>
          <p:cNvPr id="153" name="Picture 3" descr="C:\Users\Spec-eko\Desktop\19ba7f50-59a0-4703-8555-765b5f88784f.jpg"/>
          <p:cNvPicPr/>
          <p:nvPr/>
        </p:nvPicPr>
        <p:blipFill>
          <a:blip r:embed="rId4"/>
          <a:stretch/>
        </p:blipFill>
        <p:spPr>
          <a:xfrm>
            <a:off x="4222440" y="964440"/>
            <a:ext cx="2619000" cy="1964160"/>
          </a:xfrm>
          <a:prstGeom prst="rect">
            <a:avLst/>
          </a:prstGeom>
          <a:ln w="0">
            <a:noFill/>
          </a:ln>
        </p:spPr>
      </p:pic>
      <p:pic>
        <p:nvPicPr>
          <p:cNvPr id="154" name="Picture 4" descr="C:\Users\Spec-eko\Desktop\73e88bc5-00d8-4892-a45a-1780d988cda2.jpg"/>
          <p:cNvPicPr/>
          <p:nvPr/>
        </p:nvPicPr>
        <p:blipFill>
          <a:blip r:embed="rId5"/>
          <a:stretch/>
        </p:blipFill>
        <p:spPr>
          <a:xfrm>
            <a:off x="2143080" y="4117320"/>
            <a:ext cx="3388680" cy="2541600"/>
          </a:xfrm>
          <a:prstGeom prst="rect">
            <a:avLst/>
          </a:prstGeom>
          <a:ln w="0">
            <a:noFill/>
          </a:ln>
        </p:spPr>
      </p:pic>
      <p:pic>
        <p:nvPicPr>
          <p:cNvPr id="155" name="Picture 5" descr="C:\Users\Spec-eko\Desktop\8e25b53b-8aac-4e13-922b-fffd4d796c88.jpg"/>
          <p:cNvPicPr/>
          <p:nvPr/>
        </p:nvPicPr>
        <p:blipFill>
          <a:blip r:embed="rId6"/>
          <a:stretch/>
        </p:blipFill>
        <p:spPr>
          <a:xfrm>
            <a:off x="6962760" y="2851560"/>
            <a:ext cx="5076360" cy="3807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39000"/>
          </a:bodyPr>
          <a:p>
            <a:pPr indent="0" algn="ctr">
              <a:lnSpc>
                <a:spcPct val="90000"/>
              </a:lnSpc>
              <a:buNone/>
            </a:pPr>
            <a:br>
              <a:rPr sz="2400"/>
            </a:br>
            <a:br>
              <a:rPr sz="2400"/>
            </a:br>
            <a:br>
              <a:rPr sz="2400"/>
            </a:b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пгт Верх-Чебула</a:t>
            </a:r>
            <a:br>
              <a:rPr sz="2400"/>
            </a:b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Проект «Благоустройство территории кладбища»</a:t>
            </a:r>
            <a:br>
              <a:rPr sz="2400"/>
            </a:b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 </a:t>
            </a:r>
            <a:br>
              <a:rPr sz="2400"/>
            </a:br>
            <a:br>
              <a:rPr sz="4400"/>
            </a:b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57" name="Рисунок 15" descr=""/>
          <p:cNvPicPr/>
          <p:nvPr/>
        </p:nvPicPr>
        <p:blipFill>
          <a:blip r:embed="rId1"/>
          <a:stretch/>
        </p:blipFill>
        <p:spPr>
          <a:xfrm>
            <a:off x="11049120" y="9360"/>
            <a:ext cx="1142640" cy="901440"/>
          </a:xfrm>
          <a:prstGeom prst="rect">
            <a:avLst/>
          </a:prstGeom>
          <a:ln w="0">
            <a:noFill/>
          </a:ln>
        </p:spPr>
      </p:pic>
      <p:pic>
        <p:nvPicPr>
          <p:cNvPr id="158" name="Picture 2" descr="C:\Users\Spec-eko\Desktop\первое дерево.jpeg"/>
          <p:cNvPicPr/>
          <p:nvPr/>
        </p:nvPicPr>
        <p:blipFill>
          <a:blip r:embed="rId2"/>
          <a:stretch/>
        </p:blipFill>
        <p:spPr>
          <a:xfrm>
            <a:off x="343080" y="1270800"/>
            <a:ext cx="2180880" cy="2908080"/>
          </a:xfrm>
          <a:prstGeom prst="rect">
            <a:avLst/>
          </a:prstGeom>
          <a:ln w="0">
            <a:noFill/>
          </a:ln>
        </p:spPr>
      </p:pic>
      <p:pic>
        <p:nvPicPr>
          <p:cNvPr id="159" name="Picture 3" descr="C:\Users\Spec-eko\Desktop\f16ce93b-83fa-4e5b-8d02-028523eca144.jpg"/>
          <p:cNvPicPr/>
          <p:nvPr/>
        </p:nvPicPr>
        <p:blipFill>
          <a:blip r:embed="rId3"/>
          <a:stretch/>
        </p:blipFill>
        <p:spPr>
          <a:xfrm>
            <a:off x="3809880" y="1690560"/>
            <a:ext cx="2962080" cy="2221200"/>
          </a:xfrm>
          <a:prstGeom prst="rect">
            <a:avLst/>
          </a:prstGeom>
          <a:ln w="0">
            <a:noFill/>
          </a:ln>
        </p:spPr>
      </p:pic>
      <p:pic>
        <p:nvPicPr>
          <p:cNvPr id="160" name="Picture 4" descr="C:\Users\Spec-eko\Desktop\дерево1.jpeg"/>
          <p:cNvPicPr/>
          <p:nvPr/>
        </p:nvPicPr>
        <p:blipFill>
          <a:blip r:embed="rId4"/>
          <a:stretch/>
        </p:blipFill>
        <p:spPr>
          <a:xfrm>
            <a:off x="8067600" y="1495440"/>
            <a:ext cx="3420360" cy="4560480"/>
          </a:xfrm>
          <a:prstGeom prst="rect">
            <a:avLst/>
          </a:prstGeom>
          <a:ln w="0">
            <a:noFill/>
          </a:ln>
        </p:spPr>
      </p:pic>
      <p:pic>
        <p:nvPicPr>
          <p:cNvPr id="161" name="Picture 5" descr="C:\Users\Spec-eko\Desktop\дерево2.jpeg"/>
          <p:cNvPicPr/>
          <p:nvPr/>
        </p:nvPicPr>
        <p:blipFill>
          <a:blip r:embed="rId5"/>
          <a:stretch/>
        </p:blipFill>
        <p:spPr>
          <a:xfrm>
            <a:off x="2359800" y="4276800"/>
            <a:ext cx="1649880" cy="2199960"/>
          </a:xfrm>
          <a:prstGeom prst="rect">
            <a:avLst/>
          </a:prstGeom>
          <a:ln w="0">
            <a:noFill/>
          </a:ln>
        </p:spPr>
      </p:pic>
      <p:pic>
        <p:nvPicPr>
          <p:cNvPr id="162" name="Picture 6" descr="C:\Users\Spec-eko\Desktop\baa339f5-d2ff-417f-8b6a-d718a2e2d558.jpg"/>
          <p:cNvPicPr/>
          <p:nvPr/>
        </p:nvPicPr>
        <p:blipFill>
          <a:blip r:embed="rId6"/>
          <a:stretch/>
        </p:blipFill>
        <p:spPr>
          <a:xfrm>
            <a:off x="5769720" y="4276800"/>
            <a:ext cx="1764000" cy="2352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Рисунок 4" descr=""/>
          <p:cNvPicPr/>
          <p:nvPr/>
        </p:nvPicPr>
        <p:blipFill>
          <a:blip r:embed="rId1"/>
          <a:stretch/>
        </p:blipFill>
        <p:spPr>
          <a:xfrm>
            <a:off x="-21240" y="-42480"/>
            <a:ext cx="617400" cy="1201320"/>
          </a:xfrm>
          <a:prstGeom prst="rect">
            <a:avLst/>
          </a:prstGeom>
          <a:ln w="0">
            <a:noFill/>
          </a:ln>
        </p:spPr>
      </p:pic>
      <p:sp>
        <p:nvSpPr>
          <p:cNvPr id="164" name="Прямоугольник 14"/>
          <p:cNvSpPr/>
          <p:nvPr/>
        </p:nvSpPr>
        <p:spPr>
          <a:xfrm>
            <a:off x="1098720" y="2669400"/>
            <a:ext cx="10788120" cy="283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Прямоугольник 11"/>
          <p:cNvSpPr/>
          <p:nvPr/>
        </p:nvSpPr>
        <p:spPr>
          <a:xfrm>
            <a:off x="1856160" y="55440"/>
            <a:ext cx="822924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3600" spc="-1" strike="noStrike">
                <a:solidFill>
                  <a:srgbClr val="000000"/>
                </a:solidFill>
                <a:latin typeface="Times New Roman"/>
              </a:rPr>
              <a:t> 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Прямоугольник 21"/>
          <p:cNvSpPr/>
          <p:nvPr/>
        </p:nvSpPr>
        <p:spPr>
          <a:xfrm>
            <a:off x="596520" y="438120"/>
            <a:ext cx="9488880" cy="75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              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д.Михайловка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Times New Roman"/>
              </a:rPr>
              <a:t>Проект «Благоустройство детской игровой площадки»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7" name="Рисунок 15" descr=""/>
          <p:cNvPicPr/>
          <p:nvPr/>
        </p:nvPicPr>
        <p:blipFill>
          <a:blip r:embed="rId2"/>
          <a:stretch/>
        </p:blipFill>
        <p:spPr>
          <a:xfrm>
            <a:off x="11049120" y="0"/>
            <a:ext cx="1142640" cy="901440"/>
          </a:xfrm>
          <a:prstGeom prst="rect">
            <a:avLst/>
          </a:prstGeom>
          <a:ln w="0">
            <a:noFill/>
          </a:ln>
        </p:spPr>
      </p:pic>
      <p:pic>
        <p:nvPicPr>
          <p:cNvPr id="168" name="Picture 2" descr="C:\Users\Spec-eko\Desktop\795612d6-3964-41b8-9962-1a3041201440.jpg"/>
          <p:cNvPicPr/>
          <p:nvPr/>
        </p:nvPicPr>
        <p:blipFill>
          <a:blip r:embed="rId3"/>
          <a:stretch/>
        </p:blipFill>
        <p:spPr>
          <a:xfrm>
            <a:off x="596520" y="1320840"/>
            <a:ext cx="4882320" cy="2746080"/>
          </a:xfrm>
          <a:prstGeom prst="rect">
            <a:avLst/>
          </a:prstGeom>
          <a:ln w="0">
            <a:noFill/>
          </a:ln>
        </p:spPr>
      </p:pic>
      <p:pic>
        <p:nvPicPr>
          <p:cNvPr id="169" name="Picture 3" descr="C:\Users\Spec-eko\Desktop\58d00a27-c4c8-445c-a8d5-b09a80d75ebe.jpg"/>
          <p:cNvPicPr/>
          <p:nvPr/>
        </p:nvPicPr>
        <p:blipFill>
          <a:blip r:embed="rId4"/>
          <a:stretch/>
        </p:blipFill>
        <p:spPr>
          <a:xfrm>
            <a:off x="4236120" y="4542480"/>
            <a:ext cx="3516840" cy="1977840"/>
          </a:xfrm>
          <a:prstGeom prst="rect">
            <a:avLst/>
          </a:prstGeom>
          <a:ln w="0">
            <a:noFill/>
          </a:ln>
        </p:spPr>
      </p:pic>
      <p:pic>
        <p:nvPicPr>
          <p:cNvPr id="170" name="Picture 4" descr="C:\Users\Spec-eko\Desktop\8746c535-fa1e-4600-9f45-97712cf57bbf.jpg"/>
          <p:cNvPicPr/>
          <p:nvPr/>
        </p:nvPicPr>
        <p:blipFill>
          <a:blip r:embed="rId5"/>
          <a:stretch/>
        </p:blipFill>
        <p:spPr>
          <a:xfrm flipH="1">
            <a:off x="5715360" y="1137240"/>
            <a:ext cx="5835240" cy="3282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Рисунок 4" descr=""/>
          <p:cNvPicPr/>
          <p:nvPr/>
        </p:nvPicPr>
        <p:blipFill>
          <a:blip r:embed="rId1"/>
          <a:stretch/>
        </p:blipFill>
        <p:spPr>
          <a:xfrm>
            <a:off x="-21240" y="-42480"/>
            <a:ext cx="617400" cy="1201320"/>
          </a:xfrm>
          <a:prstGeom prst="rect">
            <a:avLst/>
          </a:prstGeom>
          <a:ln w="0">
            <a:noFill/>
          </a:ln>
        </p:spPr>
      </p:pic>
      <p:sp>
        <p:nvSpPr>
          <p:cNvPr id="172" name="Прямоугольник 14"/>
          <p:cNvSpPr/>
          <p:nvPr/>
        </p:nvSpPr>
        <p:spPr>
          <a:xfrm>
            <a:off x="1098720" y="2669400"/>
            <a:ext cx="10788120" cy="283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TextBox 9"/>
          <p:cNvSpPr/>
          <p:nvPr/>
        </p:nvSpPr>
        <p:spPr>
          <a:xfrm>
            <a:off x="596520" y="1496520"/>
            <a:ext cx="11290320" cy="51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	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Прямоугольник 16"/>
          <p:cNvSpPr/>
          <p:nvPr/>
        </p:nvSpPr>
        <p:spPr>
          <a:xfrm>
            <a:off x="596520" y="114480"/>
            <a:ext cx="9547200" cy="82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с. Усть-Серта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Проект «Благоустройство парка» 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Прямоугольник 17"/>
          <p:cNvSpPr/>
          <p:nvPr/>
        </p:nvSpPr>
        <p:spPr>
          <a:xfrm>
            <a:off x="6105600" y="657360"/>
            <a:ext cx="26571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</a:rPr>
              <a:t>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6" name="Рисунок 15" descr=""/>
          <p:cNvPicPr/>
          <p:nvPr/>
        </p:nvPicPr>
        <p:blipFill>
          <a:blip r:embed="rId2"/>
          <a:stretch/>
        </p:blipFill>
        <p:spPr>
          <a:xfrm>
            <a:off x="11049120" y="0"/>
            <a:ext cx="1142640" cy="901440"/>
          </a:xfrm>
          <a:prstGeom prst="rect">
            <a:avLst/>
          </a:prstGeom>
          <a:ln w="0">
            <a:noFill/>
          </a:ln>
        </p:spPr>
      </p:pic>
      <p:pic>
        <p:nvPicPr>
          <p:cNvPr id="177" name="Picture 2" descr="C:\Users\Spec-eko\Desktop\e2dd3f76-8f5b-4b9f-9963-d93fd46e9874.jpg"/>
          <p:cNvPicPr/>
          <p:nvPr/>
        </p:nvPicPr>
        <p:blipFill>
          <a:blip r:embed="rId3"/>
          <a:stretch/>
        </p:blipFill>
        <p:spPr>
          <a:xfrm>
            <a:off x="596520" y="901800"/>
            <a:ext cx="4242960" cy="5657400"/>
          </a:xfrm>
          <a:prstGeom prst="rect">
            <a:avLst/>
          </a:prstGeom>
          <a:ln w="0">
            <a:noFill/>
          </a:ln>
        </p:spPr>
      </p:pic>
      <p:pic>
        <p:nvPicPr>
          <p:cNvPr id="178" name="Picture 3" descr="C:\Users\Spec-eko\Desktop\521befe7-0995-476d-b112-c7f6fef1f99e.jpg"/>
          <p:cNvPicPr/>
          <p:nvPr/>
        </p:nvPicPr>
        <p:blipFill>
          <a:blip r:embed="rId4"/>
          <a:stretch/>
        </p:blipFill>
        <p:spPr>
          <a:xfrm>
            <a:off x="5429160" y="3068280"/>
            <a:ext cx="2588040" cy="3450960"/>
          </a:xfrm>
          <a:prstGeom prst="rect">
            <a:avLst/>
          </a:prstGeom>
          <a:ln w="0">
            <a:noFill/>
          </a:ln>
        </p:spPr>
      </p:pic>
      <p:pic>
        <p:nvPicPr>
          <p:cNvPr id="179" name="Picture 5" descr="C:\Users\Spec-eko\Desktop\1008d451-f76d-4cb6-9fde-92231899b868.jpg"/>
          <p:cNvPicPr/>
          <p:nvPr/>
        </p:nvPicPr>
        <p:blipFill>
          <a:blip r:embed="rId5"/>
          <a:stretch/>
        </p:blipFill>
        <p:spPr>
          <a:xfrm>
            <a:off x="8410680" y="259560"/>
            <a:ext cx="2238480" cy="2984760"/>
          </a:xfrm>
          <a:prstGeom prst="rect">
            <a:avLst/>
          </a:prstGeom>
          <a:ln w="0">
            <a:noFill/>
          </a:ln>
        </p:spPr>
      </p:pic>
      <p:pic>
        <p:nvPicPr>
          <p:cNvPr id="180" name="Picture 6" descr="C:\Users\Spec-eko\Desktop\72ddddfa-7cc0-4b4e-a110-e7109c382326.jpg"/>
          <p:cNvPicPr/>
          <p:nvPr/>
        </p:nvPicPr>
        <p:blipFill>
          <a:blip r:embed="rId6"/>
          <a:stretch/>
        </p:blipFill>
        <p:spPr>
          <a:xfrm>
            <a:off x="9683640" y="3581280"/>
            <a:ext cx="2203200" cy="2937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1491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indent="0" algn="ctr">
              <a:lnSpc>
                <a:spcPct val="90000"/>
              </a:lnSpc>
              <a:buNone/>
            </a:pPr>
            <a:r>
              <a:rPr b="1" lang="ru-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с. Усть-Чебула</a:t>
            </a:r>
            <a:br>
              <a:rPr sz="2200"/>
            </a:br>
            <a:r>
              <a:rPr b="1" lang="ru-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Проект «Благоустройство территории массового отдыха населения» </a:t>
            </a:r>
            <a:br>
              <a:rPr sz="2200"/>
            </a:br>
            <a:endParaRPr b="0" lang="ru-RU" sz="2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2" name="Рисунок 15" descr=""/>
          <p:cNvPicPr/>
          <p:nvPr/>
        </p:nvPicPr>
        <p:blipFill>
          <a:blip r:embed="rId1"/>
          <a:stretch/>
        </p:blipFill>
        <p:spPr>
          <a:xfrm>
            <a:off x="11049120" y="0"/>
            <a:ext cx="1142640" cy="901440"/>
          </a:xfrm>
          <a:prstGeom prst="rect">
            <a:avLst/>
          </a:prstGeom>
          <a:ln w="0">
            <a:noFill/>
          </a:ln>
        </p:spPr>
      </p:pic>
      <p:sp>
        <p:nvSpPr>
          <p:cNvPr id="183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5" name="Picture 5" descr="C:\Users\Spec-eko\Desktop\20231002_135535.jpg"/>
          <p:cNvPicPr/>
          <p:nvPr/>
        </p:nvPicPr>
        <p:blipFill>
          <a:blip r:embed="rId2"/>
          <a:stretch/>
        </p:blipFill>
        <p:spPr>
          <a:xfrm>
            <a:off x="281160" y="1514520"/>
            <a:ext cx="3395160" cy="2546280"/>
          </a:xfrm>
          <a:prstGeom prst="rect">
            <a:avLst/>
          </a:prstGeom>
          <a:ln w="0">
            <a:noFill/>
          </a:ln>
        </p:spPr>
      </p:pic>
      <p:pic>
        <p:nvPicPr>
          <p:cNvPr id="186" name="Picture 6" descr="C:\Users\Spec-eko\Desktop\20231002_135525.jpg"/>
          <p:cNvPicPr/>
          <p:nvPr/>
        </p:nvPicPr>
        <p:blipFill>
          <a:blip r:embed="rId3"/>
          <a:stretch/>
        </p:blipFill>
        <p:spPr>
          <a:xfrm>
            <a:off x="5172120" y="1439280"/>
            <a:ext cx="6181200" cy="4636080"/>
          </a:xfrm>
          <a:prstGeom prst="rect">
            <a:avLst/>
          </a:prstGeom>
          <a:ln w="0">
            <a:noFill/>
          </a:ln>
        </p:spPr>
      </p:pic>
      <p:pic>
        <p:nvPicPr>
          <p:cNvPr id="187" name="Picture 7" descr=""/>
          <p:cNvPicPr/>
          <p:nvPr/>
        </p:nvPicPr>
        <p:blipFill>
          <a:blip r:embed="rId4"/>
          <a:stretch/>
        </p:blipFill>
        <p:spPr>
          <a:xfrm>
            <a:off x="3500280" y="4232520"/>
            <a:ext cx="1399680" cy="186660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196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indent="0" algn="ctr">
              <a:lnSpc>
                <a:spcPct val="90000"/>
              </a:lnSpc>
              <a:buNone/>
            </a:pPr>
            <a:r>
              <a:rPr b="1" lang="ru-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с.Усманка</a:t>
            </a:r>
            <a:br>
              <a:rPr sz="2200"/>
            </a:br>
            <a:r>
              <a:rPr b="1" lang="ru-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Проект «Благоустройство территории Сада Памяти»</a:t>
            </a:r>
            <a:br>
              <a:rPr sz="2200"/>
            </a:br>
            <a:endParaRPr b="0" lang="ru-RU" sz="2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9" name="Рисунок 15" descr=""/>
          <p:cNvPicPr/>
          <p:nvPr/>
        </p:nvPicPr>
        <p:blipFill>
          <a:blip r:embed="rId1"/>
          <a:stretch/>
        </p:blipFill>
        <p:spPr>
          <a:xfrm>
            <a:off x="11049120" y="0"/>
            <a:ext cx="1142640" cy="901440"/>
          </a:xfrm>
          <a:prstGeom prst="rect">
            <a:avLst/>
          </a:prstGeom>
          <a:ln w="0">
            <a:noFill/>
          </a:ln>
        </p:spPr>
      </p:pic>
      <p:sp>
        <p:nvSpPr>
          <p:cNvPr id="19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1" name="Picture 2" descr="C:\Users\Spec-eko\Desktop\WhatsApp Image 2023-10-19 at 15.00.39.jpeg"/>
          <p:cNvPicPr/>
          <p:nvPr/>
        </p:nvPicPr>
        <p:blipFill>
          <a:blip r:embed="rId2"/>
          <a:stretch/>
        </p:blipFill>
        <p:spPr>
          <a:xfrm>
            <a:off x="838080" y="1825560"/>
            <a:ext cx="5866920" cy="5866920"/>
          </a:xfrm>
          <a:prstGeom prst="rect">
            <a:avLst/>
          </a:prstGeom>
          <a:ln w="0">
            <a:noFill/>
          </a:ln>
        </p:spPr>
      </p:pic>
      <p:pic>
        <p:nvPicPr>
          <p:cNvPr id="192" name="Picture 3" descr="C:\Users\Spec-eko\Desktop\WhatsApp Image 2023-10-19 at 15.00.34.jpeg"/>
          <p:cNvPicPr/>
          <p:nvPr/>
        </p:nvPicPr>
        <p:blipFill>
          <a:blip r:embed="rId3"/>
          <a:stretch/>
        </p:blipFill>
        <p:spPr>
          <a:xfrm>
            <a:off x="7558200" y="2509920"/>
            <a:ext cx="3490560" cy="3490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Рисунок 3" descr=""/>
          <p:cNvPicPr/>
          <p:nvPr/>
        </p:nvPicPr>
        <p:blipFill>
          <a:blip r:embed="rId1"/>
          <a:stretch/>
        </p:blipFill>
        <p:spPr>
          <a:xfrm>
            <a:off x="408960" y="0"/>
            <a:ext cx="11813040" cy="6857640"/>
          </a:xfrm>
          <a:prstGeom prst="rect">
            <a:avLst/>
          </a:prstGeom>
          <a:ln w="0">
            <a:noFill/>
          </a:ln>
        </p:spPr>
      </p:pic>
      <p:sp>
        <p:nvSpPr>
          <p:cNvPr id="194" name="TextBox 4"/>
          <p:cNvSpPr/>
          <p:nvPr/>
        </p:nvSpPr>
        <p:spPr>
          <a:xfrm>
            <a:off x="399600" y="1744920"/>
            <a:ext cx="6658200" cy="1978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5" name="Рисунок 8" descr=""/>
          <p:cNvPicPr/>
          <p:nvPr/>
        </p:nvPicPr>
        <p:blipFill>
          <a:blip r:embed="rId2"/>
          <a:srcRect l="52837" t="0" r="0" b="0"/>
          <a:stretch/>
        </p:blipFill>
        <p:spPr>
          <a:xfrm>
            <a:off x="593280" y="260280"/>
            <a:ext cx="1141560" cy="1484640"/>
          </a:xfrm>
          <a:prstGeom prst="rect">
            <a:avLst/>
          </a:prstGeom>
          <a:ln w="0">
            <a:noFill/>
          </a:ln>
        </p:spPr>
      </p:pic>
      <p:pic>
        <p:nvPicPr>
          <p:cNvPr id="196" name="Picture 2" descr="http://chebula.ru/attachments/Image/chebulinskii_rayon_coa.gif?template=generic"/>
          <p:cNvPicPr/>
          <p:nvPr/>
        </p:nvPicPr>
        <p:blipFill>
          <a:blip r:embed="rId3"/>
          <a:stretch/>
        </p:blipFill>
        <p:spPr>
          <a:xfrm>
            <a:off x="2546280" y="523800"/>
            <a:ext cx="999720" cy="1220760"/>
          </a:xfrm>
          <a:prstGeom prst="rect">
            <a:avLst/>
          </a:prstGeom>
          <a:ln w="0">
            <a:noFill/>
          </a:ln>
        </p:spPr>
      </p:pic>
      <p:sp>
        <p:nvSpPr>
          <p:cNvPr id="197" name="Прямоугольник 6"/>
          <p:cNvSpPr/>
          <p:nvPr/>
        </p:nvSpPr>
        <p:spPr>
          <a:xfrm>
            <a:off x="399600" y="2152800"/>
            <a:ext cx="7858440" cy="5208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   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Спасибо за внимание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8" name="Рисунок 15" descr=""/>
          <p:cNvPicPr/>
          <p:nvPr/>
        </p:nvPicPr>
        <p:blipFill>
          <a:blip r:embed="rId4"/>
          <a:stretch/>
        </p:blipFill>
        <p:spPr>
          <a:xfrm>
            <a:off x="11049120" y="0"/>
            <a:ext cx="1142640" cy="901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Рисунок 15" descr=""/>
          <p:cNvPicPr/>
          <p:nvPr/>
        </p:nvPicPr>
        <p:blipFill>
          <a:blip r:embed="rId1"/>
          <a:stretch/>
        </p:blipFill>
        <p:spPr>
          <a:xfrm>
            <a:off x="11049120" y="0"/>
            <a:ext cx="1142640" cy="901440"/>
          </a:xfrm>
          <a:prstGeom prst="rect">
            <a:avLst/>
          </a:prstGeom>
          <a:ln w="0">
            <a:noFill/>
          </a:ln>
        </p:spPr>
      </p:pic>
      <p:pic>
        <p:nvPicPr>
          <p:cNvPr id="95" name="Picture 2" descr=""/>
          <p:cNvPicPr/>
          <p:nvPr/>
        </p:nvPicPr>
        <p:blipFill>
          <a:blip r:embed="rId2"/>
          <a:stretch/>
        </p:blipFill>
        <p:spPr>
          <a:xfrm>
            <a:off x="1657440" y="1057320"/>
            <a:ext cx="4552560" cy="4228920"/>
          </a:xfrm>
          <a:prstGeom prst="rect">
            <a:avLst/>
          </a:prstGeom>
          <a:ln w="9525">
            <a:noFill/>
          </a:ln>
        </p:spPr>
      </p:pic>
      <p:sp>
        <p:nvSpPr>
          <p:cNvPr id="96" name="TextBox 4"/>
          <p:cNvSpPr/>
          <p:nvPr/>
        </p:nvSpPr>
        <p:spPr>
          <a:xfrm>
            <a:off x="6391440" y="2295360"/>
            <a:ext cx="4247640" cy="2558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5400" spc="-1" strike="noStrike">
                <a:solidFill>
                  <a:srgbClr val="000000"/>
                </a:solidFill>
                <a:latin typeface="Calibri"/>
              </a:rPr>
              <a:t>2023 год</a:t>
            </a:r>
            <a:endParaRPr b="0" lang="ru-RU" sz="5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5400" spc="-1" strike="noStrike">
                <a:solidFill>
                  <a:srgbClr val="000000"/>
                </a:solidFill>
                <a:latin typeface="Calibri"/>
              </a:rPr>
              <a:t>реализовано </a:t>
            </a:r>
            <a:endParaRPr b="0" lang="ru-RU" sz="5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5400" spc="-1" strike="noStrike">
                <a:solidFill>
                  <a:srgbClr val="000000"/>
                </a:solidFill>
                <a:latin typeface="Calibri"/>
              </a:rPr>
              <a:t>6 проектов</a:t>
            </a:r>
            <a:endParaRPr b="0" lang="ru-RU" sz="5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Рисунок 4" descr=""/>
          <p:cNvPicPr/>
          <p:nvPr/>
        </p:nvPicPr>
        <p:blipFill>
          <a:blip r:embed="rId1"/>
          <a:stretch/>
        </p:blipFill>
        <p:spPr>
          <a:xfrm>
            <a:off x="-21240" y="-42480"/>
            <a:ext cx="617400" cy="1201320"/>
          </a:xfrm>
          <a:prstGeom prst="rect">
            <a:avLst/>
          </a:prstGeom>
          <a:ln w="0">
            <a:noFill/>
          </a:ln>
        </p:spPr>
      </p:pic>
      <p:sp>
        <p:nvSpPr>
          <p:cNvPr id="98" name="Прямоугольник 14"/>
          <p:cNvSpPr/>
          <p:nvPr/>
        </p:nvSpPr>
        <p:spPr>
          <a:xfrm>
            <a:off x="1098720" y="2669400"/>
            <a:ext cx="10788120" cy="283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Прямоугольник 8"/>
          <p:cNvSpPr/>
          <p:nvPr/>
        </p:nvSpPr>
        <p:spPr>
          <a:xfrm>
            <a:off x="1337400" y="2038320"/>
            <a:ext cx="947124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</a:rPr>
              <a:t>	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Прямоугольник 11"/>
          <p:cNvSpPr/>
          <p:nvPr/>
        </p:nvSpPr>
        <p:spPr>
          <a:xfrm>
            <a:off x="1704960" y="133200"/>
            <a:ext cx="7667280" cy="82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с. Алчедат 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Проект «Благоустройство стадиона «ЮНИОР» 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Прямоугольник 13"/>
          <p:cNvSpPr/>
          <p:nvPr/>
        </p:nvSpPr>
        <p:spPr>
          <a:xfrm>
            <a:off x="7286760" y="1158840"/>
            <a:ext cx="4390560" cy="64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2" name="Рисунок 15" descr=""/>
          <p:cNvPicPr/>
          <p:nvPr/>
        </p:nvPicPr>
        <p:blipFill>
          <a:blip r:embed="rId2"/>
          <a:stretch/>
        </p:blipFill>
        <p:spPr>
          <a:xfrm>
            <a:off x="11049120" y="0"/>
            <a:ext cx="1142640" cy="901440"/>
          </a:xfrm>
          <a:prstGeom prst="rect">
            <a:avLst/>
          </a:prstGeom>
          <a:ln w="0">
            <a:noFill/>
          </a:ln>
        </p:spPr>
      </p:pic>
      <p:pic>
        <p:nvPicPr>
          <p:cNvPr id="103" name="Picture 4" descr="C:\Users\Spec-eko\Desktop\WhatsApp Image 2022-11-01 at 11.03.39 (1) (2).jpeg"/>
          <p:cNvPicPr/>
          <p:nvPr/>
        </p:nvPicPr>
        <p:blipFill>
          <a:blip r:embed="rId3"/>
          <a:stretch/>
        </p:blipFill>
        <p:spPr>
          <a:xfrm>
            <a:off x="900720" y="1658160"/>
            <a:ext cx="3794760" cy="5059800"/>
          </a:xfrm>
          <a:prstGeom prst="rect">
            <a:avLst/>
          </a:prstGeom>
          <a:ln w="0">
            <a:noFill/>
          </a:ln>
        </p:spPr>
      </p:pic>
      <p:pic>
        <p:nvPicPr>
          <p:cNvPr id="104" name="Picture 2" descr="C:\Users\Spec-eko\Desktop\WhatsApp Image 2023-10-04 at 09.24.19 (1).jpeg"/>
          <p:cNvPicPr/>
          <p:nvPr/>
        </p:nvPicPr>
        <p:blipFill>
          <a:blip r:embed="rId4"/>
          <a:stretch/>
        </p:blipFill>
        <p:spPr>
          <a:xfrm>
            <a:off x="5981760" y="901800"/>
            <a:ext cx="5695560" cy="3429000"/>
          </a:xfrm>
          <a:prstGeom prst="rect">
            <a:avLst/>
          </a:prstGeom>
          <a:ln w="0">
            <a:noFill/>
          </a:ln>
        </p:spPr>
      </p:pic>
      <p:pic>
        <p:nvPicPr>
          <p:cNvPr id="105" name="Picture 3" descr="C:\Users\Spec-eko\Desktop\WhatsApp Image 2023-10-04 at 09.23.34.jpeg"/>
          <p:cNvPicPr/>
          <p:nvPr/>
        </p:nvPicPr>
        <p:blipFill>
          <a:blip r:embed="rId5"/>
          <a:stretch/>
        </p:blipFill>
        <p:spPr>
          <a:xfrm>
            <a:off x="7032600" y="4376880"/>
            <a:ext cx="3308040" cy="2480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39000"/>
          </a:bodyPr>
          <a:p>
            <a:pPr indent="0" algn="ctr">
              <a:lnSpc>
                <a:spcPct val="90000"/>
              </a:lnSpc>
              <a:buNone/>
            </a:pPr>
            <a:br>
              <a:rPr sz="2400"/>
            </a:br>
            <a:br>
              <a:rPr sz="2400"/>
            </a:br>
            <a:br>
              <a:rPr sz="2400"/>
            </a:b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пгт Верх-Чебула</a:t>
            </a:r>
            <a:br>
              <a:rPr sz="2400"/>
            </a:b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Проект «Благоустройство детско-спортивной площадки»</a:t>
            </a:r>
            <a:br>
              <a:rPr sz="2400"/>
            </a:b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 </a:t>
            </a:r>
            <a:br>
              <a:rPr sz="2400"/>
            </a:br>
            <a:br>
              <a:rPr sz="4400"/>
            </a:b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7" name="Рисунок 15" descr=""/>
          <p:cNvPicPr/>
          <p:nvPr/>
        </p:nvPicPr>
        <p:blipFill>
          <a:blip r:embed="rId1"/>
          <a:stretch/>
        </p:blipFill>
        <p:spPr>
          <a:xfrm>
            <a:off x="11049120" y="9360"/>
            <a:ext cx="1142640" cy="901440"/>
          </a:xfrm>
          <a:prstGeom prst="rect">
            <a:avLst/>
          </a:prstGeom>
          <a:ln w="0">
            <a:noFill/>
          </a:ln>
        </p:spPr>
      </p:pic>
      <p:pic>
        <p:nvPicPr>
          <p:cNvPr id="108" name="Picture 2" descr="C:\Users\Spec-eko\Desktop\e8ede68d-76b6-4fe7-874c-79fb8730b973.jpg"/>
          <p:cNvPicPr/>
          <p:nvPr/>
        </p:nvPicPr>
        <p:blipFill>
          <a:blip r:embed="rId2"/>
          <a:stretch/>
        </p:blipFill>
        <p:spPr>
          <a:xfrm>
            <a:off x="236520" y="1479600"/>
            <a:ext cx="3234960" cy="2603160"/>
          </a:xfrm>
          <a:prstGeom prst="rect">
            <a:avLst/>
          </a:prstGeom>
          <a:ln w="0">
            <a:noFill/>
          </a:ln>
        </p:spPr>
      </p:pic>
      <p:pic>
        <p:nvPicPr>
          <p:cNvPr id="109" name="Picture 3" descr="C:\Users\Spec-eko\Desktop\fd9e68d1-c2db-44b9-914a-eb83835bb9f5.jpg"/>
          <p:cNvPicPr/>
          <p:nvPr/>
        </p:nvPicPr>
        <p:blipFill>
          <a:blip r:embed="rId3"/>
          <a:stretch/>
        </p:blipFill>
        <p:spPr>
          <a:xfrm>
            <a:off x="236520" y="4124160"/>
            <a:ext cx="3234960" cy="2633400"/>
          </a:xfrm>
          <a:prstGeom prst="rect">
            <a:avLst/>
          </a:prstGeom>
          <a:ln w="0">
            <a:noFill/>
          </a:ln>
        </p:spPr>
      </p:pic>
      <p:pic>
        <p:nvPicPr>
          <p:cNvPr id="110" name="Picture 4" descr="C:\Users\Spec-eko\Desktop\59a70a6f-25e4-4576-9c7c-bc7239eefdaf.jpg"/>
          <p:cNvPicPr/>
          <p:nvPr/>
        </p:nvPicPr>
        <p:blipFill>
          <a:blip r:embed="rId4"/>
          <a:stretch/>
        </p:blipFill>
        <p:spPr>
          <a:xfrm>
            <a:off x="3943440" y="1295280"/>
            <a:ext cx="8363160" cy="6866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838080" y="209520"/>
            <a:ext cx="10515240" cy="1480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80000"/>
          </a:bodyPr>
          <a:p>
            <a:pPr indent="0" algn="ctr">
              <a:lnSpc>
                <a:spcPct val="100000"/>
              </a:lnSpc>
              <a:buNone/>
            </a:pPr>
            <a:br>
              <a:rPr sz="2000"/>
            </a:b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с. Усманка</a:t>
            </a:r>
            <a:br>
              <a:rPr sz="2400"/>
            </a:b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Проект «Благоустройство детской игровой площадки»</a:t>
            </a:r>
            <a:br>
              <a:rPr sz="2400"/>
            </a:br>
            <a:br>
              <a:rPr sz="2400"/>
            </a:b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12" name="Рисунок 15" descr=""/>
          <p:cNvPicPr/>
          <p:nvPr/>
        </p:nvPicPr>
        <p:blipFill>
          <a:blip r:embed="rId1"/>
          <a:stretch/>
        </p:blipFill>
        <p:spPr>
          <a:xfrm>
            <a:off x="11049120" y="0"/>
            <a:ext cx="1142640" cy="901440"/>
          </a:xfrm>
          <a:prstGeom prst="rect">
            <a:avLst/>
          </a:prstGeom>
          <a:ln w="0">
            <a:noFill/>
          </a:ln>
        </p:spPr>
      </p:pic>
      <p:sp>
        <p:nvSpPr>
          <p:cNvPr id="113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14" name="Picture 2" descr="C:\Users\Spec-eko\Desktop\b7f7057e-3685-4369-8b82-52fa701aef97.jpg"/>
          <p:cNvPicPr/>
          <p:nvPr/>
        </p:nvPicPr>
        <p:blipFill>
          <a:blip r:embed="rId2"/>
          <a:stretch/>
        </p:blipFill>
        <p:spPr>
          <a:xfrm>
            <a:off x="462600" y="1690560"/>
            <a:ext cx="6287040" cy="4715280"/>
          </a:xfrm>
          <a:prstGeom prst="rect">
            <a:avLst/>
          </a:prstGeom>
          <a:ln w="0">
            <a:noFill/>
          </a:ln>
        </p:spPr>
      </p:pic>
      <p:pic>
        <p:nvPicPr>
          <p:cNvPr id="115" name="Picture 3" descr="C:\Users\Spec-eko\Desktop\775aaa48-c2f8-4fc3-b50b-c8e9aacd7352.jpg"/>
          <p:cNvPicPr/>
          <p:nvPr/>
        </p:nvPicPr>
        <p:blipFill>
          <a:blip r:embed="rId3"/>
          <a:stretch/>
        </p:blipFill>
        <p:spPr>
          <a:xfrm>
            <a:off x="7585200" y="3753000"/>
            <a:ext cx="3231720" cy="2423880"/>
          </a:xfrm>
          <a:prstGeom prst="rect">
            <a:avLst/>
          </a:prstGeom>
          <a:ln w="0">
            <a:noFill/>
          </a:ln>
        </p:spPr>
      </p:pic>
      <p:pic>
        <p:nvPicPr>
          <p:cNvPr id="116" name="Picture 4" descr="C:\Users\Spec-eko\Desktop\IMG-20231006-WA0022.jpg"/>
          <p:cNvPicPr/>
          <p:nvPr/>
        </p:nvPicPr>
        <p:blipFill>
          <a:blip r:embed="rId4"/>
          <a:stretch/>
        </p:blipFill>
        <p:spPr>
          <a:xfrm>
            <a:off x="9201240" y="2038320"/>
            <a:ext cx="1972440" cy="1479240"/>
          </a:xfrm>
          <a:prstGeom prst="rect">
            <a:avLst/>
          </a:prstGeom>
          <a:ln w="0">
            <a:noFill/>
          </a:ln>
        </p:spPr>
      </p:pic>
      <p:pic>
        <p:nvPicPr>
          <p:cNvPr id="117" name="Picture 5" descr="C:\Users\Spec-eko\Desktop\5d0932ae-48da-4a0e-b695-d0bab81c5124.jpg"/>
          <p:cNvPicPr/>
          <p:nvPr/>
        </p:nvPicPr>
        <p:blipFill>
          <a:blip r:embed="rId5"/>
          <a:stretch/>
        </p:blipFill>
        <p:spPr>
          <a:xfrm>
            <a:off x="6959520" y="2038320"/>
            <a:ext cx="1972440" cy="1479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196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indent="0" algn="ctr">
              <a:lnSpc>
                <a:spcPct val="90000"/>
              </a:lnSpc>
              <a:buNone/>
            </a:pPr>
            <a:r>
              <a:rPr b="1" lang="ru-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п.Новоивановский</a:t>
            </a:r>
            <a:br>
              <a:rPr sz="2200"/>
            </a:br>
            <a:r>
              <a:rPr b="1" lang="ru-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Проект «Благоустройство детской игровой площадки детского сада «Тополек»</a:t>
            </a:r>
            <a:br>
              <a:rPr sz="2200"/>
            </a:br>
            <a:endParaRPr b="0" lang="ru-RU" sz="2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19" name="Рисунок 15" descr=""/>
          <p:cNvPicPr/>
          <p:nvPr/>
        </p:nvPicPr>
        <p:blipFill>
          <a:blip r:embed="rId1"/>
          <a:stretch/>
        </p:blipFill>
        <p:spPr>
          <a:xfrm>
            <a:off x="11049120" y="0"/>
            <a:ext cx="1142640" cy="901440"/>
          </a:xfrm>
          <a:prstGeom prst="rect">
            <a:avLst/>
          </a:prstGeom>
          <a:ln w="0">
            <a:noFill/>
          </a:ln>
        </p:spPr>
      </p:pic>
      <p:sp>
        <p:nvSpPr>
          <p:cNvPr id="120" name="PlaceHolder 2"/>
          <p:cNvSpPr>
            <a:spLocks noGrp="1"/>
          </p:cNvSpPr>
          <p:nvPr>
            <p:ph/>
          </p:nvPr>
        </p:nvSpPr>
        <p:spPr>
          <a:xfrm>
            <a:off x="1028880" y="1825560"/>
            <a:ext cx="1032480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1" name="Picture 2" descr="C:\Users\Spec-eko\Desktop\WhatsApp Image 2023-11-01 at 11.53.58.jpeg"/>
          <p:cNvPicPr/>
          <p:nvPr/>
        </p:nvPicPr>
        <p:blipFill>
          <a:blip r:embed="rId2"/>
          <a:stretch/>
        </p:blipFill>
        <p:spPr>
          <a:xfrm>
            <a:off x="1028880" y="1825560"/>
            <a:ext cx="2323800" cy="1742760"/>
          </a:xfrm>
          <a:prstGeom prst="rect">
            <a:avLst/>
          </a:prstGeom>
          <a:ln w="0">
            <a:noFill/>
          </a:ln>
        </p:spPr>
      </p:pic>
      <p:pic>
        <p:nvPicPr>
          <p:cNvPr id="122" name="Picture 3" descr="C:\Users\Spec-eko\Desktop\WhatsApp Image 2023-11-01 at 11.53.59.jpeg"/>
          <p:cNvPicPr/>
          <p:nvPr/>
        </p:nvPicPr>
        <p:blipFill>
          <a:blip r:embed="rId3"/>
          <a:stretch/>
        </p:blipFill>
        <p:spPr>
          <a:xfrm>
            <a:off x="1251000" y="3714840"/>
            <a:ext cx="3098520" cy="2323800"/>
          </a:xfrm>
          <a:prstGeom prst="rect">
            <a:avLst/>
          </a:prstGeom>
          <a:ln w="0">
            <a:noFill/>
          </a:ln>
        </p:spPr>
      </p:pic>
      <p:pic>
        <p:nvPicPr>
          <p:cNvPr id="123" name="Picture 4" descr="C:\Users\Spec-eko\Desktop\a2983fb3-b98c-4ee4-b516-5db0d96f0d9a.jpg"/>
          <p:cNvPicPr/>
          <p:nvPr/>
        </p:nvPicPr>
        <p:blipFill>
          <a:blip r:embed="rId4"/>
          <a:stretch/>
        </p:blipFill>
        <p:spPr>
          <a:xfrm>
            <a:off x="4506840" y="2625480"/>
            <a:ext cx="4170240" cy="2778120"/>
          </a:xfrm>
          <a:prstGeom prst="rect">
            <a:avLst/>
          </a:prstGeom>
          <a:ln w="0">
            <a:noFill/>
          </a:ln>
        </p:spPr>
      </p:pic>
      <p:pic>
        <p:nvPicPr>
          <p:cNvPr id="124" name="Picture 5" descr="C:\Users\Spec-eko\Desktop\72e39768-41ce-4edf-b51a-34687e0ec2ec.jpg"/>
          <p:cNvPicPr/>
          <p:nvPr/>
        </p:nvPicPr>
        <p:blipFill>
          <a:blip r:embed="rId5"/>
          <a:stretch/>
        </p:blipFill>
        <p:spPr>
          <a:xfrm>
            <a:off x="8928000" y="1825560"/>
            <a:ext cx="2294280" cy="1528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Рисунок 4" descr=""/>
          <p:cNvPicPr/>
          <p:nvPr/>
        </p:nvPicPr>
        <p:blipFill>
          <a:blip r:embed="rId1"/>
          <a:stretch/>
        </p:blipFill>
        <p:spPr>
          <a:xfrm>
            <a:off x="-21240" y="-42480"/>
            <a:ext cx="617400" cy="1201320"/>
          </a:xfrm>
          <a:prstGeom prst="rect">
            <a:avLst/>
          </a:prstGeom>
          <a:ln w="0">
            <a:noFill/>
          </a:ln>
        </p:spPr>
      </p:pic>
      <p:sp>
        <p:nvSpPr>
          <p:cNvPr id="126" name="Прямоугольник 14"/>
          <p:cNvSpPr/>
          <p:nvPr/>
        </p:nvSpPr>
        <p:spPr>
          <a:xfrm>
            <a:off x="1098720" y="2669400"/>
            <a:ext cx="10788120" cy="283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TextBox 9"/>
          <p:cNvSpPr/>
          <p:nvPr/>
        </p:nvSpPr>
        <p:spPr>
          <a:xfrm>
            <a:off x="596520" y="1496520"/>
            <a:ext cx="11290320" cy="51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	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Прямоугольник 16"/>
          <p:cNvSpPr/>
          <p:nvPr/>
        </p:nvSpPr>
        <p:spPr>
          <a:xfrm>
            <a:off x="596520" y="114480"/>
            <a:ext cx="9547200" cy="82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с. Усть-Серта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Проект «Благоустройство сквера» 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Прямоугольник 17"/>
          <p:cNvSpPr/>
          <p:nvPr/>
        </p:nvSpPr>
        <p:spPr>
          <a:xfrm>
            <a:off x="6105600" y="657360"/>
            <a:ext cx="26571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</a:rPr>
              <a:t>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0" name="Рисунок 15" descr=""/>
          <p:cNvPicPr/>
          <p:nvPr/>
        </p:nvPicPr>
        <p:blipFill>
          <a:blip r:embed="rId2"/>
          <a:stretch/>
        </p:blipFill>
        <p:spPr>
          <a:xfrm>
            <a:off x="11049120" y="0"/>
            <a:ext cx="1142640" cy="901440"/>
          </a:xfrm>
          <a:prstGeom prst="rect">
            <a:avLst/>
          </a:prstGeom>
          <a:ln w="0">
            <a:noFill/>
          </a:ln>
        </p:spPr>
      </p:pic>
      <p:pic>
        <p:nvPicPr>
          <p:cNvPr id="131" name="Picture 2" descr="C:\Users\Spec-eko\Desktop\f1e24f1a-1a89-49a6-bc30-ae7812541042.jpg"/>
          <p:cNvPicPr/>
          <p:nvPr/>
        </p:nvPicPr>
        <p:blipFill>
          <a:blip r:embed="rId3"/>
          <a:stretch/>
        </p:blipFill>
        <p:spPr>
          <a:xfrm>
            <a:off x="596520" y="1314000"/>
            <a:ext cx="6330240" cy="4217400"/>
          </a:xfrm>
          <a:prstGeom prst="rect">
            <a:avLst/>
          </a:prstGeom>
          <a:ln w="0">
            <a:noFill/>
          </a:ln>
        </p:spPr>
      </p:pic>
      <p:pic>
        <p:nvPicPr>
          <p:cNvPr id="132" name="Picture 3" descr="C:\Users\Spec-eko\Desktop\3e896c5f-764a-4825-8b6d-2d2ed8cb2e8d.jpg"/>
          <p:cNvPicPr/>
          <p:nvPr/>
        </p:nvPicPr>
        <p:blipFill>
          <a:blip r:embed="rId4"/>
          <a:stretch/>
        </p:blipFill>
        <p:spPr>
          <a:xfrm>
            <a:off x="7128720" y="1158840"/>
            <a:ext cx="2328840" cy="3105360"/>
          </a:xfrm>
          <a:prstGeom prst="rect">
            <a:avLst/>
          </a:prstGeom>
          <a:ln w="0">
            <a:noFill/>
          </a:ln>
        </p:spPr>
      </p:pic>
      <p:pic>
        <p:nvPicPr>
          <p:cNvPr id="133" name="Picture 4" descr="C:\Users\Spec-eko\Desktop\2da085bf-1b8f-4623-990c-9929678b6149.jpg"/>
          <p:cNvPicPr/>
          <p:nvPr/>
        </p:nvPicPr>
        <p:blipFill>
          <a:blip r:embed="rId5"/>
          <a:stretch/>
        </p:blipFill>
        <p:spPr>
          <a:xfrm>
            <a:off x="8223480" y="4467240"/>
            <a:ext cx="2468520" cy="1644480"/>
          </a:xfrm>
          <a:prstGeom prst="rect">
            <a:avLst/>
          </a:prstGeom>
          <a:ln w="0">
            <a:noFill/>
          </a:ln>
        </p:spPr>
      </p:pic>
      <p:pic>
        <p:nvPicPr>
          <p:cNvPr id="134" name="Picture 5" descr="C:\Users\Spec-eko\Desktop\бюджетирование2.jpg"/>
          <p:cNvPicPr/>
          <p:nvPr/>
        </p:nvPicPr>
        <p:blipFill>
          <a:blip r:embed="rId6"/>
          <a:stretch/>
        </p:blipFill>
        <p:spPr>
          <a:xfrm>
            <a:off x="9779400" y="1158840"/>
            <a:ext cx="2328840" cy="3105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1491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88000"/>
          </a:bodyPr>
          <a:p>
            <a:pPr indent="0" algn="ctr">
              <a:lnSpc>
                <a:spcPct val="90000"/>
              </a:lnSpc>
              <a:buNone/>
            </a:pPr>
            <a:r>
              <a:rPr b="1" lang="ru-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с. Чумай</a:t>
            </a:r>
            <a:br>
              <a:rPr sz="2200"/>
            </a:br>
            <a:r>
              <a:rPr b="1" lang="ru-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Проект «Благоустройство территории Мемориального комплекса Великой Отечественной Войны» </a:t>
            </a:r>
            <a:br>
              <a:rPr sz="2200"/>
            </a:br>
            <a:endParaRPr b="0" lang="ru-RU" sz="2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6" name="Рисунок 15" descr=""/>
          <p:cNvPicPr/>
          <p:nvPr/>
        </p:nvPicPr>
        <p:blipFill>
          <a:blip r:embed="rId1"/>
          <a:stretch/>
        </p:blipFill>
        <p:spPr>
          <a:xfrm>
            <a:off x="11049120" y="0"/>
            <a:ext cx="1142640" cy="901440"/>
          </a:xfrm>
          <a:prstGeom prst="rect">
            <a:avLst/>
          </a:prstGeom>
          <a:ln w="0">
            <a:noFill/>
          </a:ln>
        </p:spPr>
      </p:pic>
      <p:sp>
        <p:nvSpPr>
          <p:cNvPr id="137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9" name="Picture 2" descr="C:\Users\Spec-eko\Desktop\986260ac-f50e-4013-9129-cd0fd8346cbe.jpg"/>
          <p:cNvPicPr/>
          <p:nvPr/>
        </p:nvPicPr>
        <p:blipFill>
          <a:blip r:embed="rId2"/>
          <a:stretch/>
        </p:blipFill>
        <p:spPr>
          <a:xfrm>
            <a:off x="856080" y="1825560"/>
            <a:ext cx="3407400" cy="2555640"/>
          </a:xfrm>
          <a:prstGeom prst="rect">
            <a:avLst/>
          </a:prstGeom>
          <a:ln w="0">
            <a:noFill/>
          </a:ln>
        </p:spPr>
      </p:pic>
      <p:pic>
        <p:nvPicPr>
          <p:cNvPr id="140" name="Picture 3" descr="C:\Users\Spec-eko\Desktop\bbffebfc-559e-42dd-a9d7-8121c751757f.jpg"/>
          <p:cNvPicPr/>
          <p:nvPr/>
        </p:nvPicPr>
        <p:blipFill>
          <a:blip r:embed="rId3"/>
          <a:stretch/>
        </p:blipFill>
        <p:spPr>
          <a:xfrm>
            <a:off x="4495680" y="1825560"/>
            <a:ext cx="3420000" cy="2565000"/>
          </a:xfrm>
          <a:prstGeom prst="rect">
            <a:avLst/>
          </a:prstGeom>
          <a:ln w="0">
            <a:noFill/>
          </a:ln>
        </p:spPr>
      </p:pic>
      <p:pic>
        <p:nvPicPr>
          <p:cNvPr id="141" name="Picture 4" descr="C:\Users\Spec-eko\Desktop\efa19731-1a07-47a5-8c1e-d7d534f43978.jpg"/>
          <p:cNvPicPr/>
          <p:nvPr/>
        </p:nvPicPr>
        <p:blipFill>
          <a:blip r:embed="rId4"/>
          <a:stretch/>
        </p:blipFill>
        <p:spPr>
          <a:xfrm>
            <a:off x="3194640" y="4572720"/>
            <a:ext cx="1891440" cy="1418400"/>
          </a:xfrm>
          <a:prstGeom prst="rect">
            <a:avLst/>
          </a:prstGeom>
          <a:ln w="0">
            <a:noFill/>
          </a:ln>
        </p:spPr>
      </p:pic>
      <p:pic>
        <p:nvPicPr>
          <p:cNvPr id="142" name="Picture 5" descr="C:\Users\Spec-eko\Desktop\3c98157d-543b-4114-b12c-1e455a255b92.jpg"/>
          <p:cNvPicPr/>
          <p:nvPr/>
        </p:nvPicPr>
        <p:blipFill>
          <a:blip r:embed="rId5"/>
          <a:stretch/>
        </p:blipFill>
        <p:spPr>
          <a:xfrm>
            <a:off x="8114760" y="3747600"/>
            <a:ext cx="3238560" cy="2428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Рисунок 15" descr=""/>
          <p:cNvPicPr/>
          <p:nvPr/>
        </p:nvPicPr>
        <p:blipFill>
          <a:blip r:embed="rId1"/>
          <a:stretch/>
        </p:blipFill>
        <p:spPr>
          <a:xfrm>
            <a:off x="11049120" y="0"/>
            <a:ext cx="1142640" cy="901440"/>
          </a:xfrm>
          <a:prstGeom prst="rect">
            <a:avLst/>
          </a:prstGeom>
          <a:ln w="0">
            <a:noFill/>
          </a:ln>
        </p:spPr>
      </p:pic>
      <p:pic>
        <p:nvPicPr>
          <p:cNvPr id="144" name="Picture 2" descr=""/>
          <p:cNvPicPr/>
          <p:nvPr/>
        </p:nvPicPr>
        <p:blipFill>
          <a:blip r:embed="rId2"/>
          <a:stretch/>
        </p:blipFill>
        <p:spPr>
          <a:xfrm>
            <a:off x="1657440" y="1057320"/>
            <a:ext cx="4552560" cy="4228920"/>
          </a:xfrm>
          <a:prstGeom prst="rect">
            <a:avLst/>
          </a:prstGeom>
          <a:ln w="9525">
            <a:noFill/>
          </a:ln>
        </p:spPr>
      </p:pic>
      <p:sp>
        <p:nvSpPr>
          <p:cNvPr id="145" name="TextBox 4"/>
          <p:cNvSpPr/>
          <p:nvPr/>
        </p:nvSpPr>
        <p:spPr>
          <a:xfrm>
            <a:off x="6391440" y="1057320"/>
            <a:ext cx="4495320" cy="502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5400" spc="-1" strike="noStrike">
                <a:solidFill>
                  <a:srgbClr val="000000"/>
                </a:solidFill>
                <a:latin typeface="Calibri"/>
              </a:rPr>
              <a:t>2024 год</a:t>
            </a:r>
            <a:endParaRPr b="0" lang="ru-RU" sz="5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5400" spc="-1" strike="noStrike">
                <a:solidFill>
                  <a:srgbClr val="000000"/>
                </a:solidFill>
                <a:latin typeface="Calibri"/>
              </a:rPr>
              <a:t>будет реализовано </a:t>
            </a:r>
            <a:endParaRPr b="0" lang="ru-RU" sz="5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5400" spc="-1" strike="noStrike">
                <a:solidFill>
                  <a:srgbClr val="000000"/>
                </a:solidFill>
                <a:latin typeface="Calibri"/>
              </a:rPr>
              <a:t>6 проектов</a:t>
            </a:r>
            <a:endParaRPr b="0" lang="ru-RU" sz="5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5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5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2473</TotalTime>
  <Application>LibreOffice/7.5.6.2$Linux_X86_64 LibreOffice_project/50$Build-2</Application>
  <AppVersion>15.0000</AppVersion>
  <Words>90</Words>
  <Paragraphs>76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2019-04-02T07:58:05Z</dcterms:created>
  <dc:creator>Microsoft Office User</dc:creator>
  <dc:description/>
  <dc:language>ru-RU</dc:language>
  <cp:lastModifiedBy/>
  <dcterms:modified xsi:type="dcterms:W3CDTF">2025-02-03T14:29:31Z</dcterms:modified>
  <cp:revision>480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7</vt:i4>
  </property>
  <property fmtid="{D5CDD505-2E9C-101B-9397-08002B2CF9AE}" pid="3" name="PresentationFormat">
    <vt:lpwstr>Произвольный</vt:lpwstr>
  </property>
  <property fmtid="{D5CDD505-2E9C-101B-9397-08002B2CF9AE}" pid="4" name="Slides">
    <vt:i4>16</vt:i4>
  </property>
</Properties>
</file>