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0" r:id="rId2"/>
    <p:sldId id="306" r:id="rId3"/>
    <p:sldId id="310" r:id="rId4"/>
    <p:sldId id="313" r:id="rId5"/>
    <p:sldId id="302" r:id="rId6"/>
    <p:sldId id="312" r:id="rId7"/>
    <p:sldId id="308" r:id="rId8"/>
    <p:sldId id="311" r:id="rId9"/>
    <p:sldId id="303" r:id="rId10"/>
    <p:sldId id="294" r:id="rId11"/>
    <p:sldId id="292" r:id="rId12"/>
    <p:sldId id="283" r:id="rId13"/>
    <p:sldId id="282" r:id="rId14"/>
    <p:sldId id="288" r:id="rId15"/>
    <p:sldId id="287" r:id="rId16"/>
    <p:sldId id="30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4555"/>
    <a:srgbClr val="2A5244"/>
    <a:srgbClr val="325D69"/>
    <a:srgbClr val="3F6495"/>
    <a:srgbClr val="4770B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2379" autoAdjust="0"/>
    <p:restoredTop sz="92412" autoAdjust="0"/>
  </p:normalViewPr>
  <p:slideViewPr>
    <p:cSldViewPr snapToGrid="0" snapToObjects="1">
      <p:cViewPr>
        <p:scale>
          <a:sx n="100" d="100"/>
          <a:sy n="100" d="100"/>
        </p:scale>
        <p:origin x="336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A0E54-0028-4246-86F5-8E1B22E550E6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6C93B-6B92-4B5C-B23D-5E322A372C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6C93B-6B92-4B5C-B23D-5E322A372CE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6C93B-6B92-4B5C-B23D-5E322A372CEE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6C93B-6B92-4B5C-B23D-5E322A372CE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6C93B-6B92-4B5C-B23D-5E322A372CEE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6C93B-6B92-4B5C-B23D-5E322A372CEE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DE0A38C-D82C-3643-AE1D-5708769B1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0C9EA5E-CAB8-5E4E-94F6-DB476A1EC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CB6FC98-ED6B-6A41-8629-0CB1D7BDD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7B226DD-5D97-794E-8E4B-4DB5BC33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E541231-20C1-6C4D-BFE9-FFC3D735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691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12175F-731D-354E-8AE0-FBB52116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C2AC4FE-C683-BD4E-9A5D-2E9F494BF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758FE50-5A40-634B-9334-D5B92869E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EDD0539-736E-0643-9FB4-9E641DEF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FF6E402-375B-1447-8342-3E0FA377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3838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B22AFE0-EB3C-6246-8FF6-33988B19E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17BFB4D-71A7-3D45-B9AC-3118DF5AF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52DE0C9-D22C-AE45-95A3-E3A66089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19C5573-82C4-1E43-BAD5-19C39914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E3C4444-37AB-7B42-83EB-A8055391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167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9CDBCC-0DA3-C44D-9508-F616E8947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CF068F3-AF5A-134D-B058-40378CDF3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5933EC0-23C7-EF4F-944F-AC032DA4E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FCE6801-B442-534E-BBAD-D2CBCAB33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63E4B9F-B94A-6248-8B68-C5F2D37D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8317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EB9264-532A-AD40-B97E-14008268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2403E91-000C-D94A-9B93-0A2DB624F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CCD51D9-F17A-8C4A-8630-0C22DA4AE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E0F3EE6-B777-1745-A8B6-17F4291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03825C8-FC9A-0B4B-84AD-138E0D8D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48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DD59E1-7670-8542-8CFE-46842BF5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9A5DB63-04AA-3D47-8216-FB1BEE2B9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0AFDD5C-76B0-964F-AB5E-9DFC15A15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B86AA90-AA98-CB48-B2AE-6E7070E5B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51AF312-494C-1C4C-9090-DB6E16CF0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2C98F69-2205-0949-86F7-397B50A6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5650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E8289C-D1A5-0143-8586-B165BD3E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81C3612-6539-8344-9941-49ED82E72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9F2FF5B-8854-7F48-8671-0D744EB2B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1A552DC-2A3C-7D42-825D-3064509B2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8F9F09A6-93A2-4E46-AD73-11FA991EF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1D2A53A-2B5F-424A-B07E-ADE5CB367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0834DB9-EC37-884E-B3B1-3142D133D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3EAD7436-358C-C645-BFB1-70475A9E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155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D1E2BE0-89C8-164B-A30D-E75C9F7E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0E6E7E5-4CEE-B84E-9516-D36EEDE12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6EAFA2D-E476-9244-AFBF-5F97B34FB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018FE48-F727-7745-B7CF-08B3F9F7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1153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FCB4E26-8768-0340-B456-11D7D853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BDC5B98-E694-E44C-A579-6149E163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D860643-982F-6442-996A-B9089E3B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8406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EDCCEC-14B4-6F47-A7A5-CB0047C7E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0FAFAE1-B1E8-4E49-811A-DE26E21A9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0DD5F40-9291-7646-B6AC-475133637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531F5E8-7700-994A-B4F7-7EDE729D4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58D354C-A924-BF43-AD1B-3B768F8D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5D836FA-BC64-1342-BA42-A6E579A1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5281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EFA7B7-4D79-0642-8A33-45BCA1F2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EF2026C-0572-854F-8169-4B3CA7C6F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F580F4D-D091-034B-8338-E4AE0149A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439D5E3-E6F4-F541-9D74-15EBB6F67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E6891F5-A11C-234E-85F7-D52B3C2A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4A3BC86-585E-8E45-B03C-E187155D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843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094F21-32B5-4247-883F-C8D66E7D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845E64-CA5A-F145-90B1-9D539D041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38D9B7F-1B34-5E41-9AC7-5B8DA2792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F49C6-7B89-234F-8A53-0F8925D6B1D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75E17BB-70DD-1B4E-B2B2-D7861223E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73B616E-181F-4B41-A5A6-A866A9493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016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4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4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4.jpe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0"/>
            <a:ext cx="1181355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464" y="1745077"/>
            <a:ext cx="665856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ea typeface="Futura PT" charset="0"/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F28FD0A-0A79-BC48-8F5A-4C66836EBC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835"/>
          <a:stretch/>
        </p:blipFill>
        <p:spPr>
          <a:xfrm>
            <a:off x="593348" y="260145"/>
            <a:ext cx="1141906" cy="1484933"/>
          </a:xfrm>
          <a:prstGeom prst="rect">
            <a:avLst/>
          </a:prstGeom>
        </p:spPr>
      </p:pic>
      <p:pic>
        <p:nvPicPr>
          <p:cNvPr id="6" name="Picture 2" descr="http://chebula.ru/attachments/Image/chebulinskii_rayon_coa.gif?template=gener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6327" y="523875"/>
            <a:ext cx="1000132" cy="122120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9463" y="2152650"/>
            <a:ext cx="785871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Реализация проектов инициативного бюджетирования в Чебулинском муниципальном округе 2022-2023 г.г.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0"/>
            <a:ext cx="1143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82473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" y="-42530"/>
            <a:ext cx="617709" cy="1201535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CC068FB5-1562-D343-BD66-7D6E84E547FC}"/>
              </a:ext>
            </a:extLst>
          </p:cNvPr>
          <p:cNvSpPr/>
          <p:nvPr/>
        </p:nvSpPr>
        <p:spPr>
          <a:xfrm>
            <a:off x="1098870" y="2669459"/>
            <a:ext cx="107883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7481" y="2038349"/>
            <a:ext cx="9471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04975" y="133350"/>
            <a:ext cx="76676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Алчедат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 «Благоустройство стадиона «ЮНИОР»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286625" y="1159004"/>
            <a:ext cx="4391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20" name="Рисунок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0"/>
            <a:ext cx="1143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Spec-eko\Desktop\WhatsApp Image 2022-11-01 at 11.03.41 (1) (1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05640" y="674539"/>
            <a:ext cx="3172010" cy="4229346"/>
          </a:xfrm>
          <a:prstGeom prst="rect">
            <a:avLst/>
          </a:prstGeom>
          <a:noFill/>
        </p:spPr>
      </p:pic>
      <p:pic>
        <p:nvPicPr>
          <p:cNvPr id="1027" name="Picture 3" descr="C:\Users\Spec-eko\Desktop\WhatsApp Image 2022-11-01 at 11.03.41 (2)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71950" y="1805335"/>
            <a:ext cx="3114676" cy="4152901"/>
          </a:xfrm>
          <a:prstGeom prst="rect">
            <a:avLst/>
          </a:prstGeom>
          <a:noFill/>
        </p:spPr>
      </p:pic>
      <p:pic>
        <p:nvPicPr>
          <p:cNvPr id="1028" name="Picture 4" descr="C:\Users\Spec-eko\Desktop\WhatsApp Image 2022-11-01 at 11.03.39 (1) (2)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7008" y="1159004"/>
            <a:ext cx="3157045" cy="42093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9851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Верх-Чебула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 «Благоустройство детско-спортивной площадки»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Рисунок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9525"/>
            <a:ext cx="1143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Spec-eko\Desktop\IMG_20220816_1520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6" y="1354137"/>
            <a:ext cx="2200274" cy="2933699"/>
          </a:xfrm>
          <a:prstGeom prst="rect">
            <a:avLst/>
          </a:prstGeom>
          <a:noFill/>
        </p:spPr>
      </p:pic>
      <p:pic>
        <p:nvPicPr>
          <p:cNvPr id="1027" name="Picture 3" descr="C:\Users\Spec-eko\Desktop\IMG_20220816_1522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57475" y="1966911"/>
            <a:ext cx="3590925" cy="4787900"/>
          </a:xfrm>
          <a:prstGeom prst="rect">
            <a:avLst/>
          </a:prstGeom>
          <a:noFill/>
        </p:spPr>
      </p:pic>
      <p:pic>
        <p:nvPicPr>
          <p:cNvPr id="1028" name="Picture 4" descr="C:\Users\Spec-eko\Desktop\IMG_20220816_1522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87219" y="1251247"/>
            <a:ext cx="1654263" cy="2205684"/>
          </a:xfrm>
          <a:prstGeom prst="rect">
            <a:avLst/>
          </a:prstGeom>
          <a:noFill/>
        </p:spPr>
      </p:pic>
      <p:pic>
        <p:nvPicPr>
          <p:cNvPr id="1029" name="Picture 5" descr="C:\Users\Spec-eko\Desktop\IMG_20220816_15205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875" y="1251247"/>
            <a:ext cx="2647950" cy="3530599"/>
          </a:xfrm>
          <a:prstGeom prst="rect">
            <a:avLst/>
          </a:prstGeom>
          <a:noFill/>
        </p:spPr>
      </p:pic>
      <p:pic>
        <p:nvPicPr>
          <p:cNvPr id="1030" name="Picture 6" descr="C:\Users\Spec-eko\Desktop\IMG_20220816_15203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05285" y="3722688"/>
            <a:ext cx="2072394" cy="2763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" y="-42530"/>
            <a:ext cx="617709" cy="1201535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CC068FB5-1562-D343-BD66-7D6E84E547FC}"/>
              </a:ext>
            </a:extLst>
          </p:cNvPr>
          <p:cNvSpPr/>
          <p:nvPr/>
        </p:nvSpPr>
        <p:spPr>
          <a:xfrm>
            <a:off x="1098870" y="2669459"/>
            <a:ext cx="107883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56096" y="55473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96444" y="438150"/>
            <a:ext cx="94892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         с.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Николаевка</a:t>
            </a:r>
            <a:endParaRPr lang="ru-RU" sz="2200" dirty="0" smtClean="0"/>
          </a:p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Проект «Благоустройство детской игровой площадки»</a:t>
            </a:r>
          </a:p>
        </p:txBody>
      </p:sp>
      <p:pic>
        <p:nvPicPr>
          <p:cNvPr id="20" name="Рисунок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0"/>
            <a:ext cx="1143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Spec-eko\Desktop\3f2f7388-29b0-4606-ab85-f11962db13d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1704976"/>
            <a:ext cx="2619375" cy="1964532"/>
          </a:xfrm>
          <a:prstGeom prst="rect">
            <a:avLst/>
          </a:prstGeom>
          <a:noFill/>
        </p:spPr>
      </p:pic>
      <p:pic>
        <p:nvPicPr>
          <p:cNvPr id="2" name="Picture 3" descr="C:\Users\Spec-eko\Desktop\b10805e1-74ba-4eb2-a80d-11720345723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13841" y="1335884"/>
            <a:ext cx="2382967" cy="3177289"/>
          </a:xfrm>
          <a:prstGeom prst="rect">
            <a:avLst/>
          </a:prstGeom>
          <a:noFill/>
        </p:spPr>
      </p:pic>
      <p:pic>
        <p:nvPicPr>
          <p:cNvPr id="4" name="Picture 5" descr="C:\Users\Spec-eko\Desktop\760845d0-6b81-47ef-9ffc-7a39378b18b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380" y="4421250"/>
            <a:ext cx="2961415" cy="2221061"/>
          </a:xfrm>
          <a:prstGeom prst="rect">
            <a:avLst/>
          </a:prstGeom>
          <a:noFill/>
        </p:spPr>
      </p:pic>
      <p:pic>
        <p:nvPicPr>
          <p:cNvPr id="6" name="Picture 6" descr="C:\Users\Spec-eko\Desktop\cd408ebf-7be1-4a0e-a9d9-91f975d8650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91225" y="1207591"/>
            <a:ext cx="5594529" cy="46172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98518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" y="-42530"/>
            <a:ext cx="617709" cy="1201535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CC068FB5-1562-D343-BD66-7D6E84E547FC}"/>
              </a:ext>
            </a:extLst>
          </p:cNvPr>
          <p:cNvSpPr/>
          <p:nvPr/>
        </p:nvSpPr>
        <p:spPr>
          <a:xfrm>
            <a:off x="1098870" y="2669459"/>
            <a:ext cx="107883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444" y="1496426"/>
            <a:ext cx="11290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	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6444" y="114300"/>
            <a:ext cx="95476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Усть-Серта</a:t>
            </a:r>
            <a:endParaRPr lang="ru-RU" sz="2400" dirty="0" smtClean="0"/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 «Благоустройство парка»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105525" y="657225"/>
            <a:ext cx="2657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22" name="Рисунок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0"/>
            <a:ext cx="1143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Spec-eko\Desktop\IMG-20221101-WA0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10612" y="901700"/>
            <a:ext cx="2867025" cy="2150269"/>
          </a:xfrm>
          <a:prstGeom prst="rect">
            <a:avLst/>
          </a:prstGeom>
          <a:noFill/>
        </p:spPr>
      </p:pic>
      <p:pic>
        <p:nvPicPr>
          <p:cNvPr id="3" name="Picture 3" descr="C:\Users\Spec-eko\Desktop\IMG-20221101-WA00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4457" y="3669369"/>
            <a:ext cx="3883180" cy="2912385"/>
          </a:xfrm>
          <a:prstGeom prst="rect">
            <a:avLst/>
          </a:prstGeom>
          <a:noFill/>
        </p:spPr>
      </p:pic>
      <p:pic>
        <p:nvPicPr>
          <p:cNvPr id="4" name="Picture 4" descr="C:\Users\Spec-eko\Desktop\IMG-20221101-WA000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70422" y="1026557"/>
            <a:ext cx="3240127" cy="2430095"/>
          </a:xfrm>
          <a:prstGeom prst="rect">
            <a:avLst/>
          </a:prstGeom>
          <a:noFill/>
        </p:spPr>
      </p:pic>
      <p:pic>
        <p:nvPicPr>
          <p:cNvPr id="6" name="Picture 5" descr="C:\Users\Spec-eko\Desktop\IMG-20221101-WA000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72122" y="3863826"/>
            <a:ext cx="3433403" cy="2575053"/>
          </a:xfrm>
          <a:prstGeom prst="rect">
            <a:avLst/>
          </a:prstGeom>
          <a:noFill/>
        </p:spPr>
      </p:pic>
      <p:pic>
        <p:nvPicPr>
          <p:cNvPr id="7" name="Picture 6" descr="C:\Users\Spec-eko\Desktop\IMG-20221101-WA000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7020" y="1376349"/>
            <a:ext cx="2749568" cy="2062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98518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93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с. Чумай</a:t>
            </a:r>
            <a:b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 «Благоустройство Мемориального комплекса Великой Отечественной Войны» </a:t>
            </a:r>
            <a:b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sz="2200" dirty="0"/>
          </a:p>
        </p:txBody>
      </p:sp>
      <p:pic>
        <p:nvPicPr>
          <p:cNvPr id="6" name="Рисунок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0"/>
            <a:ext cx="1143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C:\Users\Spec-eko\Desktop\WhatsApp Image 2022-09-09 at 08.11.38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828800"/>
            <a:ext cx="2478882" cy="3305175"/>
          </a:xfrm>
          <a:prstGeom prst="rect">
            <a:avLst/>
          </a:prstGeom>
          <a:noFill/>
        </p:spPr>
      </p:pic>
      <p:pic>
        <p:nvPicPr>
          <p:cNvPr id="4" name="Picture 3" descr="C:\Users\Spec-eko\Desktop\WhatsApp Image 2022-09-09 at 08.11.38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18449" y="3517106"/>
            <a:ext cx="3435351" cy="2576513"/>
          </a:xfrm>
          <a:prstGeom prst="rect">
            <a:avLst/>
          </a:prstGeom>
          <a:noFill/>
        </p:spPr>
      </p:pic>
      <p:pic>
        <p:nvPicPr>
          <p:cNvPr id="1028" name="Picture 4" descr="C:\Users\Spec-eko\Desktop\WhatsApp Image 2022-09-09 at 08.11.38 (2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95751" y="1825625"/>
            <a:ext cx="3581400" cy="47751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96975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п.Новоивановский</a:t>
            </a:r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 «Благоустройство детской игровой площадки детского сада «Тополек»</a:t>
            </a:r>
            <a:b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sz="2200" dirty="0"/>
          </a:p>
        </p:txBody>
      </p:sp>
      <p:pic>
        <p:nvPicPr>
          <p:cNvPr id="6" name="Рисунок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0"/>
            <a:ext cx="1143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C:\Users\Spec-eko\Desktop\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825625"/>
            <a:ext cx="2902744" cy="3870325"/>
          </a:xfrm>
          <a:prstGeom prst="rect">
            <a:avLst/>
          </a:prstGeom>
          <a:noFill/>
        </p:spPr>
      </p:pic>
      <p:pic>
        <p:nvPicPr>
          <p:cNvPr id="4" name="Picture 3" descr="C:\Users\Spec-eko\Desktop\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3171827"/>
            <a:ext cx="2253852" cy="3005136"/>
          </a:xfrm>
          <a:prstGeom prst="rect">
            <a:avLst/>
          </a:prstGeom>
          <a:noFill/>
        </p:spPr>
      </p:pic>
      <p:pic>
        <p:nvPicPr>
          <p:cNvPr id="5" name="Picture 4" descr="C:\Users\Spec-eko\Desktop\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4852" y="2482850"/>
            <a:ext cx="1333499" cy="1777999"/>
          </a:xfrm>
          <a:prstGeom prst="rect">
            <a:avLst/>
          </a:prstGeom>
          <a:noFill/>
        </p:spPr>
      </p:pic>
      <p:pic>
        <p:nvPicPr>
          <p:cNvPr id="1029" name="Picture 5" descr="C:\Users\Spec-eko\Desktop\5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43850" y="1949450"/>
            <a:ext cx="3409950" cy="454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0"/>
            <a:ext cx="1181355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464" y="1745077"/>
            <a:ext cx="665856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ea typeface="Futura PT" charset="0"/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F28FD0A-0A79-BC48-8F5A-4C66836EBC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835"/>
          <a:stretch/>
        </p:blipFill>
        <p:spPr>
          <a:xfrm>
            <a:off x="593348" y="260145"/>
            <a:ext cx="1141906" cy="1484933"/>
          </a:xfrm>
          <a:prstGeom prst="rect">
            <a:avLst/>
          </a:prstGeom>
        </p:spPr>
      </p:pic>
      <p:pic>
        <p:nvPicPr>
          <p:cNvPr id="6" name="Picture 2" descr="http://chebula.ru/attachments/Image/chebulinskii_rayon_coa.gif?template=gener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6327" y="523875"/>
            <a:ext cx="1000132" cy="122120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9463" y="2152650"/>
            <a:ext cx="78587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Спасибо за внимание</a:t>
            </a: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0"/>
            <a:ext cx="1143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82473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0"/>
            <a:ext cx="1143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57350" y="1057275"/>
            <a:ext cx="45529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391275" y="2295524"/>
            <a:ext cx="42481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/>
              <a:t>2022 год</a:t>
            </a:r>
          </a:p>
          <a:p>
            <a:pPr algn="ctr"/>
            <a:r>
              <a:rPr lang="ru-RU" sz="5400" b="1" dirty="0" smtClean="0"/>
              <a:t>реализовано </a:t>
            </a:r>
          </a:p>
          <a:p>
            <a:pPr algn="ctr"/>
            <a:r>
              <a:rPr lang="ru-RU" sz="5400" b="1" dirty="0" smtClean="0"/>
              <a:t>6 проектов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9551"/>
            <a:ext cx="10515600" cy="148113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д. Дмитриевка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 «Текущий ремонт рекрециии1-ого этажа с выделением зоны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патриатического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воспитания»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4" name="Рисунок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0"/>
            <a:ext cx="1143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Spec-eko\Desktop\041b6bc5-75f6-42ca-bf33-746d0989a55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4381" y="1825625"/>
            <a:ext cx="2969419" cy="4351338"/>
          </a:xfrm>
          <a:prstGeom prst="rect">
            <a:avLst/>
          </a:prstGeom>
          <a:noFill/>
        </p:spPr>
      </p:pic>
      <p:pic>
        <p:nvPicPr>
          <p:cNvPr id="1027" name="Picture 3" descr="C:\Users\Spec-eko\Desktop\92e864ab-f67a-4cb2-a6d2-2454298c6d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0050" y="2854326"/>
            <a:ext cx="4095749" cy="3071812"/>
          </a:xfrm>
          <a:prstGeom prst="rect">
            <a:avLst/>
          </a:prstGeom>
          <a:noFill/>
        </p:spPr>
      </p:pic>
      <p:pic>
        <p:nvPicPr>
          <p:cNvPr id="1028" name="Picture 4" descr="C:\Users\Spec-eko\Desktop\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6275" y="1825625"/>
            <a:ext cx="3416302" cy="43624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9551"/>
            <a:ext cx="10515600" cy="148113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Верх-Чебула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 «Благоустройство общественной территории»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4" name="Рисунок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0"/>
            <a:ext cx="1143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838200" y="1922285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Spec-eko\Desktop\-5328109305708266804_1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0025" y="1922285"/>
            <a:ext cx="3381375" cy="3973690"/>
          </a:xfrm>
          <a:prstGeom prst="rect">
            <a:avLst/>
          </a:prstGeom>
          <a:noFill/>
        </p:spPr>
      </p:pic>
      <p:pic>
        <p:nvPicPr>
          <p:cNvPr id="1027" name="Picture 3" descr="C:\Users\Spec-eko\Desktop\-5328109305708266800_1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9284" y="1922285"/>
            <a:ext cx="3006915" cy="3973689"/>
          </a:xfrm>
          <a:prstGeom prst="rect">
            <a:avLst/>
          </a:prstGeom>
          <a:noFill/>
        </p:spPr>
      </p:pic>
      <p:pic>
        <p:nvPicPr>
          <p:cNvPr id="1028" name="Picture 4" descr="C:\Users\Spec-eko\Desktop\WhatsApp Image 2021-08-17 at 14.41.59 (2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4932" y="1922285"/>
            <a:ext cx="3517993" cy="39736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9551"/>
            <a:ext cx="10515600" cy="148113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с. Усманка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 «Благоустройство детской игровой площадки»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4" name="Рисунок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0"/>
            <a:ext cx="1143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Spec-eko\Desktop\1dfaba4c-2b8d-4ca7-b87b-d132ec19cb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34999" y="1978025"/>
            <a:ext cx="3618801" cy="3854556"/>
          </a:xfrm>
          <a:prstGeom prst="rect">
            <a:avLst/>
          </a:prstGeom>
          <a:noFill/>
        </p:spPr>
      </p:pic>
      <p:pic>
        <p:nvPicPr>
          <p:cNvPr id="3" name="Picture 3" descr="C:\Users\Spec-eko\Desktop\5b75a18a-8f6b-4958-8e00-db36893a694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1501" y="1978025"/>
            <a:ext cx="3108050" cy="3854555"/>
          </a:xfrm>
          <a:prstGeom prst="rect">
            <a:avLst/>
          </a:prstGeom>
          <a:noFill/>
        </p:spPr>
      </p:pic>
      <p:pic>
        <p:nvPicPr>
          <p:cNvPr id="5" name="Picture 4" descr="C:\Users\Spec-eko\Desktop\WhatsApp Image 2021-08-24 at 17.34.11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1" y="1825625"/>
            <a:ext cx="3295651" cy="40069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9551"/>
            <a:ext cx="10515600" cy="148113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с. Усть-Серта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 «Благоустройство парка»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4" name="Рисунок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0"/>
            <a:ext cx="1143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C:\Users\Spec-eko\Desktop\_MG_61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6665" y="1825625"/>
            <a:ext cx="3762997" cy="3757471"/>
          </a:xfrm>
          <a:prstGeom prst="rect">
            <a:avLst/>
          </a:prstGeom>
          <a:noFill/>
        </p:spPr>
      </p:pic>
      <p:pic>
        <p:nvPicPr>
          <p:cNvPr id="6" name="Picture 4" descr="C:\Users\Spec-eko\Desktop\_MG_62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3850" y="1825625"/>
            <a:ext cx="3333750" cy="3757471"/>
          </a:xfrm>
          <a:prstGeom prst="rect">
            <a:avLst/>
          </a:prstGeom>
          <a:noFill/>
        </p:spPr>
      </p:pic>
      <p:pic>
        <p:nvPicPr>
          <p:cNvPr id="1029" name="Picture 5" descr="C:\Users\Spec-eko\Desktop\WhatsApp Image 2021-08-19 at 12.08.54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1825625"/>
            <a:ext cx="2818103" cy="37574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9551"/>
            <a:ext cx="10515600" cy="148113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Усть-Чебула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 «Капитальный ремонт школьной столовой в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Усть-Чебулинской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школе»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4" name="Рисунок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0"/>
            <a:ext cx="1143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Spec-eko\Desktop\604c7aba-3105-44b6-af4c-b2590cad587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5537" y="1825625"/>
            <a:ext cx="3388263" cy="4351338"/>
          </a:xfrm>
          <a:prstGeom prst="rect">
            <a:avLst/>
          </a:prstGeom>
          <a:noFill/>
        </p:spPr>
      </p:pic>
      <p:pic>
        <p:nvPicPr>
          <p:cNvPr id="1029" name="Picture 5" descr="C:\Users\Spec-eko\Desktop\WhatsApp Image 2021-08-19 at 10.04.55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825626"/>
            <a:ext cx="3000923" cy="4351338"/>
          </a:xfrm>
          <a:prstGeom prst="rect">
            <a:avLst/>
          </a:prstGeom>
          <a:noFill/>
        </p:spPr>
      </p:pic>
      <p:pic>
        <p:nvPicPr>
          <p:cNvPr id="3" name="Picture 2" descr="C:\Users\Spec-eko\Desktop\_MG_30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86469" y="1825626"/>
            <a:ext cx="3728781" cy="4351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9551"/>
            <a:ext cx="10515600" cy="148113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с. Чумай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 «Благоустройство детской игровой площадки»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4" name="Рисунок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0"/>
            <a:ext cx="1143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Spec-eko\Desktop\33fe2f48-7407-4855-996d-1420efda83d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72596" y="1873249"/>
            <a:ext cx="3381204" cy="4303713"/>
          </a:xfrm>
          <a:prstGeom prst="rect">
            <a:avLst/>
          </a:prstGeom>
          <a:noFill/>
        </p:spPr>
      </p:pic>
      <p:pic>
        <p:nvPicPr>
          <p:cNvPr id="1027" name="Picture 3" descr="C:\Users\Spec-eko\Desktop\692718ec-d32a-4e0e-b967-d25807ba52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3474" y="1873249"/>
            <a:ext cx="3466551" cy="4303713"/>
          </a:xfrm>
          <a:prstGeom prst="rect">
            <a:avLst/>
          </a:prstGeom>
          <a:noFill/>
        </p:spPr>
      </p:pic>
      <p:pic>
        <p:nvPicPr>
          <p:cNvPr id="1028" name="Picture 4" descr="C:\Users\Spec-eko\Desktop\WhatsApp Image 2021-08-17 at 16.59.23 (2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2500" y="1873249"/>
            <a:ext cx="3276601" cy="4303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0"/>
            <a:ext cx="1143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57350" y="1057275"/>
            <a:ext cx="45529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391274" y="1057275"/>
            <a:ext cx="449580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/>
              <a:t>2023 год</a:t>
            </a:r>
          </a:p>
          <a:p>
            <a:pPr algn="ctr"/>
            <a:r>
              <a:rPr lang="ru-RU" sz="5400" b="1" dirty="0" smtClean="0"/>
              <a:t>будет реализовано </a:t>
            </a:r>
          </a:p>
          <a:p>
            <a:pPr algn="ctr"/>
            <a:r>
              <a:rPr lang="ru-RU" sz="5400" b="1" dirty="0" smtClean="0"/>
              <a:t>6 проектов</a:t>
            </a:r>
          </a:p>
          <a:p>
            <a:pPr algn="ctr"/>
            <a:endParaRPr lang="ru-RU" sz="5400" b="1" dirty="0" smtClean="0"/>
          </a:p>
          <a:p>
            <a:pPr algn="ctr"/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2301</TotalTime>
  <Words>70</Words>
  <Application>Microsoft Office PowerPoint</Application>
  <PresentationFormat>Произвольный</PresentationFormat>
  <Paragraphs>63</Paragraphs>
  <Slides>16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 д. Дмитриевка Проект «Текущий ремонт рекрециии1-ого этажа с выделением зоны патриатического воспитания»  </vt:lpstr>
      <vt:lpstr>пгт. Верх-Чебула Проект «Благоустройство общественной территории»  </vt:lpstr>
      <vt:lpstr> с. Усманка Проект «Благоустройство детской игровой площадки»  </vt:lpstr>
      <vt:lpstr> с. Усть-Серта Проект «Благоустройство парка»  </vt:lpstr>
      <vt:lpstr> с. Усть-Чебула Проект «Капитальный ремонт школьной столовой в Усть-Чебулинской школе»  </vt:lpstr>
      <vt:lpstr> с. Чумай Проект «Благоустройство детской игровой площадки»  </vt:lpstr>
      <vt:lpstr>Слайд 9</vt:lpstr>
      <vt:lpstr>Слайд 10</vt:lpstr>
      <vt:lpstr>   пгт Верх-Чебула Проект «Благоустройство детско-спортивной площадки»    </vt:lpstr>
      <vt:lpstr>Слайд 12</vt:lpstr>
      <vt:lpstr>Слайд 13</vt:lpstr>
      <vt:lpstr>с. Чумай Проект «Благоустройство Мемориального комплекса Великой Отечественной Войны»  </vt:lpstr>
      <vt:lpstr>п.Новоивановский Проект «Благоустройство детской игровой площадки детского сада «Тополек» 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Spec-eko</cp:lastModifiedBy>
  <cp:revision>452</cp:revision>
  <dcterms:created xsi:type="dcterms:W3CDTF">2019-04-02T07:58:05Z</dcterms:created>
  <dcterms:modified xsi:type="dcterms:W3CDTF">2023-02-03T03:07:29Z</dcterms:modified>
</cp:coreProperties>
</file>